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62" r:id="rId3"/>
    <p:sldMasterId id="2147483665" r:id="rId4"/>
    <p:sldMasterId id="2147483667" r:id="rId5"/>
    <p:sldMasterId id="2147483669" r:id="rId6"/>
    <p:sldMasterId id="2147483674" r:id="rId7"/>
    <p:sldMasterId id="2147483676" r:id="rId8"/>
    <p:sldMasterId id="2147483678" r:id="rId9"/>
  </p:sldMasterIdLst>
  <p:notesMasterIdLst>
    <p:notesMasterId r:id="rId25"/>
  </p:notesMasterIdLst>
  <p:sldIdLst>
    <p:sldId id="256" r:id="rId10"/>
    <p:sldId id="261" r:id="rId11"/>
    <p:sldId id="264" r:id="rId12"/>
    <p:sldId id="270" r:id="rId13"/>
    <p:sldId id="269" r:id="rId14"/>
    <p:sldId id="266" r:id="rId15"/>
    <p:sldId id="271" r:id="rId16"/>
    <p:sldId id="272" r:id="rId17"/>
    <p:sldId id="258" r:id="rId18"/>
    <p:sldId id="259" r:id="rId19"/>
    <p:sldId id="260" r:id="rId20"/>
    <p:sldId id="262" r:id="rId21"/>
    <p:sldId id="263" r:id="rId22"/>
    <p:sldId id="265" r:id="rId23"/>
    <p:sldId id="25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FFBA924-EC48-433D-B1A7-7DE670D16C2D}">
          <p14:sldIdLst>
            <p14:sldId id="256"/>
            <p14:sldId id="261"/>
            <p14:sldId id="264"/>
            <p14:sldId id="270"/>
            <p14:sldId id="269"/>
            <p14:sldId id="266"/>
            <p14:sldId id="271"/>
            <p14:sldId id="272"/>
            <p14:sldId id="258"/>
            <p14:sldId id="259"/>
            <p14:sldId id="260"/>
            <p14:sldId id="262"/>
            <p14:sldId id="263"/>
            <p14:sldId id="265"/>
            <p14:sldId id="2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DF0FCE-18F4-4744-AFD4-6E02EE9CB923}" type="datetimeFigureOut">
              <a:rPr lang="en-GB" smtClean="0"/>
              <a:pPr/>
              <a:t>09/03/2020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57A901-6D91-44AC-B223-70002D9FF3E9}"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9A6D72-BD5A-427B-950A-986543479C5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6768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6060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CB2D0-1EE2-410E-A171-A4106E2DD8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436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E9F7D24-427F-471A-AD6E-CC5CB302CE56}" type="datetimeFigureOut">
              <a:rPr lang="en-GB" smtClean="0"/>
              <a:pPr/>
              <a:t>09/03/2020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74CBA60-7894-4195-97EC-57CC6C766C8A}"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9F7D24-427F-471A-AD6E-CC5CB302CE56}" type="datetimeFigureOut">
              <a:rPr lang="en-GB" smtClean="0"/>
              <a:pPr/>
              <a:t>09/03/2020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74CBA60-7894-4195-97EC-57CC6C766C8A}"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9F7D24-427F-471A-AD6E-CC5CB302CE56}" type="datetimeFigureOut">
              <a:rPr lang="en-GB" smtClean="0"/>
              <a:pPr/>
              <a:t>09/03/2020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74CBA60-7894-4195-97EC-57CC6C766C8A}"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552612EA-DD8A-4B62-991D-65A2CD11E5BA}" type="datetimeFigureOut">
              <a:rPr lang="en-GB" smtClean="0">
                <a:solidFill>
                  <a:prstClr val="black">
                    <a:tint val="75000"/>
                  </a:prstClr>
                </a:solidFill>
              </a:rPr>
              <a:pPr defTabSz="685800"/>
              <a:t>09/03/2020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27BE6F1B-1FBB-42C8-B0E6-DC55B07538B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50141113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685800"/>
            <a:fld id="{D92D82F9-EFCF-4A9B-9599-AA6EB4AEB3BB}" type="datetimeFigureOut">
              <a:rPr lang="en-GB" smtClean="0">
                <a:solidFill>
                  <a:prstClr val="black">
                    <a:tint val="75000"/>
                  </a:prstClr>
                </a:solidFill>
              </a:rPr>
              <a:pPr defTabSz="685800"/>
              <a:t>09/03/2020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15B95CA8-BD17-42E5-84BB-1CE68421914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60902650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pPr>
            <a:fld id="{00000000-1234-1234-1234-123412341234}" type="slidenum">
              <a:rPr lang="en-GB" kern="0" smtClean="0">
                <a:solidFill>
                  <a:srgbClr val="ADADAD"/>
                </a:solidFill>
                <a:cs typeface="Arial"/>
                <a:sym typeface="Arial"/>
              </a:rPr>
              <a:pPr>
                <a:buClr>
                  <a:srgbClr val="000000"/>
                </a:buClr>
              </a:pPr>
              <a:t>‹#›</a:t>
            </a:fld>
            <a:endParaRPr lang="en-GB" kern="0">
              <a:solidFill>
                <a:srgbClr val="ADADAD"/>
              </a:solidFill>
              <a:cs typeface="Arial"/>
              <a:sym typeface="Arial"/>
            </a:endParaRPr>
          </a:p>
        </p:txBody>
      </p:sp>
    </p:spTree>
    <p:extLst>
      <p:ext uri="{BB962C8B-B14F-4D97-AF65-F5344CB8AC3E}">
        <p14:creationId xmlns:p14="http://schemas.microsoft.com/office/powerpoint/2010/main" val="222086775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07E5135-4F9F-4B91-801F-7A7594D82021}" type="datetimeFigureOut">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09/03/2020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C508F61-0C17-454F-8359-F763BCCFAA33}" type="slidenum">
              <a:rPr kumimoji="0" lang="en-GB"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521727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69BC54-B816-459E-A6C1-B3419ED8310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09/03/2020</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350F38-F3AD-4B7D-AF27-C33A8A78C26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018659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AA2C5B-9131-4316-92FB-A45554C7C414}" type="datetimeFigureOut">
              <a:rPr kumimoji="0" lang="en-GB"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09/03/2020</a:t>
            </a:fld>
            <a:endParaRPr kumimoji="0" lang="en-GB"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4D16FF-45E3-4D8D-A5F5-10F5DAADBB18}" type="slidenum">
              <a:rPr kumimoji="0" lang="en-GB"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408291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685800"/>
            <a:fld id="{F72BCBFB-61BE-4F1B-8361-D17923B1C262}" type="datetimeFigureOut">
              <a:rPr lang="en-GB" smtClean="0">
                <a:solidFill>
                  <a:prstClr val="black">
                    <a:tint val="75000"/>
                  </a:prstClr>
                </a:solidFill>
              </a:rPr>
              <a:pPr defTabSz="685800"/>
              <a:t>09/03/2020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0A06722-8D52-49B5-9E68-E2F54E348086}"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99209933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A1391FF-E17E-49FA-AE92-D6A60E95BA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09/03/2020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858760-2679-4A1C-9C24-9EDCBCD1E1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51857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9F7D24-427F-471A-AD6E-CC5CB302CE56}" type="datetimeFigureOut">
              <a:rPr lang="en-GB" smtClean="0"/>
              <a:pPr/>
              <a:t>09/03/2020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74CBA60-7894-4195-97EC-57CC6C766C8A}"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A1391FF-E17E-49FA-AE92-D6A60E95BA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09/03/2020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858760-2679-4A1C-9C24-9EDCBCD1E1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97809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9F7D24-427F-471A-AD6E-CC5CB302CE56}" type="datetimeFigureOut">
              <a:rPr lang="en-GB" smtClean="0"/>
              <a:pPr/>
              <a:t>09/03/2020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74CBA60-7894-4195-97EC-57CC6C766C8A}"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E9F7D24-427F-471A-AD6E-CC5CB302CE56}" type="datetimeFigureOut">
              <a:rPr lang="en-GB" smtClean="0"/>
              <a:pPr/>
              <a:t>09/03/2020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74CBA60-7894-4195-97EC-57CC6C766C8A}"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E9F7D24-427F-471A-AD6E-CC5CB302CE56}" type="datetimeFigureOut">
              <a:rPr lang="en-GB" smtClean="0"/>
              <a:pPr/>
              <a:t>09/03/2020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74CBA60-7894-4195-97EC-57CC6C766C8A}"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E9F7D24-427F-471A-AD6E-CC5CB302CE56}" type="datetimeFigureOut">
              <a:rPr lang="en-GB" smtClean="0"/>
              <a:pPr/>
              <a:t>09/03/2020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74CBA60-7894-4195-97EC-57CC6C766C8A}"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F7D24-427F-471A-AD6E-CC5CB302CE56}" type="datetimeFigureOut">
              <a:rPr lang="en-GB" smtClean="0"/>
              <a:pPr/>
              <a:t>09/03/2020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74CBA60-7894-4195-97EC-57CC6C766C8A}"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F7D24-427F-471A-AD6E-CC5CB302CE56}" type="datetimeFigureOut">
              <a:rPr lang="en-GB" smtClean="0"/>
              <a:pPr/>
              <a:t>09/03/2020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74CBA60-7894-4195-97EC-57CC6C766C8A}"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F7D24-427F-471A-AD6E-CC5CB302CE56}" type="datetimeFigureOut">
              <a:rPr lang="en-GB" smtClean="0"/>
              <a:pPr/>
              <a:t>09/03/2020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74CBA60-7894-4195-97EC-57CC6C766C8A}"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F7D24-427F-471A-AD6E-CC5CB302CE56}" type="datetimeFigureOut">
              <a:rPr lang="en-GB" smtClean="0"/>
              <a:pPr/>
              <a:t>09/03/2020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CBA60-7894-4195-97EC-57CC6C766C8A}"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2612EA-DD8A-4B62-991D-65A2CD11E5BA}" type="datetimeFigureOut">
              <a:rPr lang="en-GB" smtClean="0"/>
              <a:t>09/03/2020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BE6F1B-1FBB-42C8-B0E6-DC55B07538B4}" type="slidenum">
              <a:rPr lang="en-GB" smtClean="0"/>
              <a:t>‹#›</a:t>
            </a:fld>
            <a:endParaRPr lang="en-GB"/>
          </a:p>
        </p:txBody>
      </p:sp>
    </p:spTree>
    <p:extLst>
      <p:ext uri="{BB962C8B-B14F-4D97-AF65-F5344CB8AC3E}">
        <p14:creationId xmlns:p14="http://schemas.microsoft.com/office/powerpoint/2010/main" val="442310294"/>
      </p:ext>
    </p:extLst>
  </p:cSld>
  <p:clrMap bg1="lt1" tx1="dk1" bg2="lt2" tx2="dk2" accent1="accent1" accent2="accent2" accent3="accent3" accent4="accent4" accent5="accent5" accent6="accent6" hlink="hlink" folHlink="folHlink"/>
  <p:sldLayoutIdLst>
    <p:sldLayoutId id="2147483661" r:id="rId1"/>
    <p:sldLayoutId id="2147483664" r:id="rId2"/>
  </p:sldLayoutIdLst>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069053669"/>
      </p:ext>
    </p:extLst>
  </p:cSld>
  <p:clrMap bg1="lt1" tx1="dk1" bg2="dk2" tx2="lt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A850751-456A-4A0B-B6B5-17A5CA77172E}" type="datetimeFigureOut">
              <a:rPr lang="en-GB"/>
              <a:pPr>
                <a:defRPr/>
              </a:pPr>
              <a:t>09/03/2020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881E783-1EAA-48BF-829C-25542B7E14E2}" type="slidenum">
              <a:rPr lang="en-GB" altLang="en-US"/>
              <a:pPr>
                <a:defRPr/>
              </a:pPr>
              <a:t>‹#›</a:t>
            </a:fld>
            <a:endParaRPr lang="en-GB" altLang="en-US"/>
          </a:p>
        </p:txBody>
      </p:sp>
    </p:spTree>
    <p:extLst>
      <p:ext uri="{BB962C8B-B14F-4D97-AF65-F5344CB8AC3E}">
        <p14:creationId xmlns:p14="http://schemas.microsoft.com/office/powerpoint/2010/main" val="2835487769"/>
      </p:ext>
    </p:extLst>
  </p:cSld>
  <p:clrMap bg1="lt1" tx1="dk1" bg2="lt2" tx2="dk2" accent1="accent1" accent2="accent2" accent3="accent3" accent4="accent4" accent5="accent5" accent6="accent6" hlink="hlink" folHlink="folHlink"/>
  <p:sldLayoutIdLst>
    <p:sldLayoutId id="2147483666" r:id="rId1"/>
  </p:sldLayoutIdLst>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9BC54-B816-459E-A6C1-B3419ED83105}" type="datetimeFigureOut">
              <a:rPr lang="en-GB" smtClean="0"/>
              <a:t>09/03/2020</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50F38-F3AD-4B7D-AF27-C33A8A78C267}" type="slidenum">
              <a:rPr lang="en-GB" smtClean="0"/>
              <a:t>‹#›</a:t>
            </a:fld>
            <a:endParaRPr lang="en-GB" dirty="0"/>
          </a:p>
        </p:txBody>
      </p:sp>
    </p:spTree>
    <p:extLst>
      <p:ext uri="{BB962C8B-B14F-4D97-AF65-F5344CB8AC3E}">
        <p14:creationId xmlns:p14="http://schemas.microsoft.com/office/powerpoint/2010/main" val="902902097"/>
      </p:ext>
    </p:extLst>
  </p:cSld>
  <p:clrMap bg1="lt1" tx1="dk1" bg2="lt2" tx2="dk2" accent1="accent1" accent2="accent2" accent3="accent3" accent4="accent4" accent5="accent5" accent6="accent6" hlink="hlink" folHlink="folHlink"/>
  <p:sldLayoutIdLst>
    <p:sldLayoutId id="2147483668" r:id="rId1"/>
  </p:sldLayoutIdLst>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A2C5B-9131-4316-92FB-A45554C7C414}" type="datetimeFigureOut">
              <a:rPr lang="en-GB" smtClean="0"/>
              <a:pPr/>
              <a:t>09/03/2020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4D16FF-45E3-4D8D-A5F5-10F5DAADBB18}" type="slidenum">
              <a:rPr lang="en-GB" smtClean="0"/>
              <a:pPr/>
              <a:t>‹#›</a:t>
            </a:fld>
            <a:endParaRPr lang="en-GB"/>
          </a:p>
        </p:txBody>
      </p:sp>
    </p:spTree>
    <p:extLst>
      <p:ext uri="{BB962C8B-B14F-4D97-AF65-F5344CB8AC3E}">
        <p14:creationId xmlns:p14="http://schemas.microsoft.com/office/powerpoint/2010/main" val="204668076"/>
      </p:ext>
    </p:extLst>
  </p:cSld>
  <p:clrMap bg1="dk1" tx1="lt1" bg2="dk2" tx2="lt2" accent1="accent1" accent2="accent2" accent3="accent3" accent4="accent4" accent5="accent5" accent6="accent6" hlink="hlink" folHlink="folHlink"/>
  <p:sldLayoutIdLst>
    <p:sldLayoutId id="2147483670" r:id="rId1"/>
  </p:sldLayoutIdLst>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72BCBFB-61BE-4F1B-8361-D17923B1C262}" type="datetimeFigureOut">
              <a:rPr lang="en-GB" smtClean="0"/>
              <a:t>09/03/2020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A06722-8D52-49B5-9E68-E2F54E348086}" type="slidenum">
              <a:rPr lang="en-GB" smtClean="0"/>
              <a:t>‹#›</a:t>
            </a:fld>
            <a:endParaRPr lang="en-GB"/>
          </a:p>
        </p:txBody>
      </p:sp>
    </p:spTree>
    <p:extLst>
      <p:ext uri="{BB962C8B-B14F-4D97-AF65-F5344CB8AC3E}">
        <p14:creationId xmlns:p14="http://schemas.microsoft.com/office/powerpoint/2010/main" val="3337387100"/>
      </p:ext>
    </p:extLst>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391FF-E17E-49FA-AE92-D6A60E95BA15}" type="datetimeFigureOut">
              <a:rPr lang="en-GB" smtClean="0"/>
              <a:t>09/03/2020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58760-2679-4A1C-9C24-9EDCBCD1E1C6}" type="slidenum">
              <a:rPr lang="en-GB" smtClean="0"/>
              <a:t>‹#›</a:t>
            </a:fld>
            <a:endParaRPr lang="en-GB"/>
          </a:p>
        </p:txBody>
      </p:sp>
    </p:spTree>
    <p:extLst>
      <p:ext uri="{BB962C8B-B14F-4D97-AF65-F5344CB8AC3E}">
        <p14:creationId xmlns:p14="http://schemas.microsoft.com/office/powerpoint/2010/main" val="2912999939"/>
      </p:ext>
    </p:extLst>
  </p:cSld>
  <p:clrMap bg1="lt1" tx1="dk1" bg2="lt2" tx2="dk2" accent1="accent1" accent2="accent2" accent3="accent3" accent4="accent4" accent5="accent5" accent6="accent6" hlink="hlink" folHlink="folHlink"/>
  <p:sldLayoutIdLst>
    <p:sldLayoutId id="2147483677" r:id="rId1"/>
  </p:sldLayoutIdLst>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391FF-E17E-49FA-AE92-D6A60E95BA15}" type="datetimeFigureOut">
              <a:rPr lang="en-GB" smtClean="0"/>
              <a:t>09/03/2020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58760-2679-4A1C-9C24-9EDCBCD1E1C6}" type="slidenum">
              <a:rPr lang="en-GB" smtClean="0"/>
              <a:t>‹#›</a:t>
            </a:fld>
            <a:endParaRPr lang="en-GB"/>
          </a:p>
        </p:txBody>
      </p:sp>
    </p:spTree>
    <p:extLst>
      <p:ext uri="{BB962C8B-B14F-4D97-AF65-F5344CB8AC3E}">
        <p14:creationId xmlns:p14="http://schemas.microsoft.com/office/powerpoint/2010/main" val="1580525144"/>
      </p:ext>
    </p:extLst>
  </p:cSld>
  <p:clrMap bg1="lt1" tx1="dk1" bg2="lt2" tx2="dk2" accent1="accent1" accent2="accent2" accent3="accent3" accent4="accent4" accent5="accent5" accent6="accent6" hlink="hlink" folHlink="folHlink"/>
  <p:sldLayoutIdLst>
    <p:sldLayoutId id="2147483679" r:id="rId1"/>
  </p:sldLayoutIdLst>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bluebelltrail.co.uk/"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GtovOqurRAhWDVBQKHd5uB4kQjRwIBw&amp;url=http://www.7thsensedesign.com/products-item/bannockburn-visitor-centre/&amp;psig=AFQjCNFiOM2wzM4BCaQIYsMp8CtQFbLDYg&amp;ust=1485881594404588"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2.gif"/><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latin typeface="Comic Sans MS" pitchFamily="66" charset="0"/>
              </a:rPr>
              <a:t>LASSWADE HIGH SCHOOL</a:t>
            </a:r>
            <a:br>
              <a:rPr lang="en-GB" dirty="0" smtClean="0">
                <a:latin typeface="Comic Sans MS" pitchFamily="66" charset="0"/>
              </a:rPr>
            </a:br>
            <a:r>
              <a:rPr lang="en-GB" dirty="0" smtClean="0">
                <a:latin typeface="Comic Sans MS" pitchFamily="66" charset="0"/>
              </a:rPr>
              <a:t>GROUPS/CLUBS INFORMATION</a:t>
            </a:r>
            <a:endParaRPr lang="en-GB" dirty="0">
              <a:latin typeface="Comic Sans MS" pitchFamily="66" charset="0"/>
            </a:endParaRPr>
          </a:p>
        </p:txBody>
      </p:sp>
      <p:sp>
        <p:nvSpPr>
          <p:cNvPr id="3" name="Subtitle 2"/>
          <p:cNvSpPr>
            <a:spLocks noGrp="1"/>
          </p:cNvSpPr>
          <p:nvPr>
            <p:ph type="subTitle" idx="1"/>
          </p:nvPr>
        </p:nvSpPr>
        <p:spPr/>
        <p:txBody>
          <a:bodyPr/>
          <a:lstStyle/>
          <a:p>
            <a:r>
              <a:rPr lang="en-GB" smtClean="0">
                <a:solidFill>
                  <a:schemeClr val="tx1"/>
                </a:solidFill>
              </a:rPr>
              <a:t>	Tuesday 10</a:t>
            </a:r>
            <a:r>
              <a:rPr lang="en-GB" baseline="30000" smtClean="0">
                <a:solidFill>
                  <a:schemeClr val="tx1"/>
                </a:solidFill>
              </a:rPr>
              <a:t>th</a:t>
            </a:r>
            <a:r>
              <a:rPr lang="en-GB" smtClean="0">
                <a:solidFill>
                  <a:schemeClr val="tx1"/>
                </a:solidFill>
              </a:rPr>
              <a:t> March 2020		</a:t>
            </a:r>
            <a:endParaRPr lang="en-GB" dirty="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Image result for star cartoon"/>
          <p:cNvPicPr>
            <a:picLocks noChangeAspect="1" noChangeArrowheads="1"/>
          </p:cNvPicPr>
          <p:nvPr/>
        </p:nvPicPr>
        <p:blipFill>
          <a:blip r:embed="rId2" cstate="print"/>
          <a:srcRect/>
          <a:stretch>
            <a:fillRect/>
          </a:stretch>
        </p:blipFill>
        <p:spPr bwMode="auto">
          <a:xfrm>
            <a:off x="0" y="0"/>
            <a:ext cx="1691680" cy="1691680"/>
          </a:xfrm>
          <a:prstGeom prst="rect">
            <a:avLst/>
          </a:prstGeom>
          <a:noFill/>
        </p:spPr>
      </p:pic>
      <p:sp>
        <p:nvSpPr>
          <p:cNvPr id="2" name="Title 1"/>
          <p:cNvSpPr>
            <a:spLocks noGrp="1"/>
          </p:cNvSpPr>
          <p:nvPr>
            <p:ph type="ctrTitle"/>
          </p:nvPr>
        </p:nvSpPr>
        <p:spPr>
          <a:xfrm>
            <a:off x="827584" y="1556793"/>
            <a:ext cx="7772400" cy="1296144"/>
          </a:xfrm>
        </p:spPr>
        <p:txBody>
          <a:bodyPr>
            <a:normAutofit fontScale="90000"/>
          </a:bodyPr>
          <a:lstStyle/>
          <a:p>
            <a:r>
              <a:rPr lang="en-GB" sz="3600" b="1" dirty="0" smtClean="0">
                <a:latin typeface="Dyslexie" pitchFamily="2" charset="0"/>
              </a:rPr>
              <a:t>Congratulations to the following </a:t>
            </a:r>
            <a:r>
              <a:rPr lang="en-GB" sz="3600" b="1" dirty="0" smtClean="0">
                <a:solidFill>
                  <a:srgbClr val="FF0000"/>
                </a:solidFill>
                <a:latin typeface="Dyslexie" pitchFamily="2" charset="0"/>
              </a:rPr>
              <a:t>S2</a:t>
            </a:r>
            <a:r>
              <a:rPr lang="en-GB" sz="3600" b="1" dirty="0" smtClean="0">
                <a:latin typeface="Dyslexie" pitchFamily="2" charset="0"/>
              </a:rPr>
              <a:t> students who are this months’ Social Studies Stars of the Month</a:t>
            </a:r>
            <a:r>
              <a:rPr lang="en-GB" dirty="0" smtClean="0"/>
              <a:t/>
            </a:r>
            <a:br>
              <a:rPr lang="en-GB" dirty="0" smtClean="0"/>
            </a:br>
            <a:endParaRPr lang="en-GB" dirty="0"/>
          </a:p>
        </p:txBody>
      </p:sp>
      <p:sp>
        <p:nvSpPr>
          <p:cNvPr id="11268" name="AutoShape 4" descr="Image result for star carto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1270" name="AutoShape 6" descr="Image result for star carto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descr="Image result for star cartoon"/>
          <p:cNvPicPr>
            <a:picLocks noChangeAspect="1" noChangeArrowheads="1"/>
          </p:cNvPicPr>
          <p:nvPr/>
        </p:nvPicPr>
        <p:blipFill>
          <a:blip r:embed="rId2" cstate="print"/>
          <a:srcRect/>
          <a:stretch>
            <a:fillRect/>
          </a:stretch>
        </p:blipFill>
        <p:spPr bwMode="auto">
          <a:xfrm>
            <a:off x="7271792" y="5229200"/>
            <a:ext cx="1872208" cy="1872208"/>
          </a:xfrm>
          <a:prstGeom prst="rect">
            <a:avLst/>
          </a:prstGeom>
          <a:noFill/>
        </p:spPr>
      </p:pic>
      <p:pic>
        <p:nvPicPr>
          <p:cNvPr id="10" name="Picture 8" descr="Image result for star cartoon"/>
          <p:cNvPicPr>
            <a:picLocks noChangeAspect="1" noChangeArrowheads="1"/>
          </p:cNvPicPr>
          <p:nvPr/>
        </p:nvPicPr>
        <p:blipFill>
          <a:blip r:embed="rId2" cstate="print"/>
          <a:srcRect/>
          <a:stretch>
            <a:fillRect/>
          </a:stretch>
        </p:blipFill>
        <p:spPr bwMode="auto">
          <a:xfrm>
            <a:off x="7271792" y="-99392"/>
            <a:ext cx="1728192" cy="1728192"/>
          </a:xfrm>
          <a:prstGeom prst="rect">
            <a:avLst/>
          </a:prstGeom>
          <a:noFill/>
        </p:spPr>
      </p:pic>
      <p:pic>
        <p:nvPicPr>
          <p:cNvPr id="11" name="Picture 8" descr="Image result for star cartoon"/>
          <p:cNvPicPr>
            <a:picLocks noChangeAspect="1" noChangeArrowheads="1"/>
          </p:cNvPicPr>
          <p:nvPr/>
        </p:nvPicPr>
        <p:blipFill>
          <a:blip r:embed="rId2" cstate="print"/>
          <a:srcRect/>
          <a:stretch>
            <a:fillRect/>
          </a:stretch>
        </p:blipFill>
        <p:spPr bwMode="auto">
          <a:xfrm>
            <a:off x="0" y="5229200"/>
            <a:ext cx="1872208" cy="1872208"/>
          </a:xfrm>
          <a:prstGeom prst="rect">
            <a:avLst/>
          </a:prstGeom>
          <a:noFill/>
        </p:spPr>
      </p:pic>
      <p:pic>
        <p:nvPicPr>
          <p:cNvPr id="11274" name="Picture 10" descr="Image result for celebration clip art"/>
          <p:cNvPicPr>
            <a:picLocks noChangeAspect="1" noChangeArrowheads="1"/>
          </p:cNvPicPr>
          <p:nvPr/>
        </p:nvPicPr>
        <p:blipFill>
          <a:blip r:embed="rId3" cstate="print"/>
          <a:srcRect/>
          <a:stretch>
            <a:fillRect/>
          </a:stretch>
        </p:blipFill>
        <p:spPr bwMode="auto">
          <a:xfrm>
            <a:off x="7524328" y="2708920"/>
            <a:ext cx="1512168" cy="1782536"/>
          </a:xfrm>
          <a:prstGeom prst="rect">
            <a:avLst/>
          </a:prstGeom>
          <a:noFill/>
        </p:spPr>
      </p:pic>
      <p:pic>
        <p:nvPicPr>
          <p:cNvPr id="13" name="Picture 10" descr="Image result for celebration clip art"/>
          <p:cNvPicPr>
            <a:picLocks noChangeAspect="1" noChangeArrowheads="1"/>
          </p:cNvPicPr>
          <p:nvPr/>
        </p:nvPicPr>
        <p:blipFill>
          <a:blip r:embed="rId3" cstate="print"/>
          <a:srcRect/>
          <a:stretch>
            <a:fillRect/>
          </a:stretch>
        </p:blipFill>
        <p:spPr bwMode="auto">
          <a:xfrm>
            <a:off x="0" y="2780928"/>
            <a:ext cx="1512168" cy="1782536"/>
          </a:xfrm>
          <a:prstGeom prst="rect">
            <a:avLst/>
          </a:prstGeom>
          <a:noFill/>
        </p:spPr>
      </p:pic>
      <p:pic>
        <p:nvPicPr>
          <p:cNvPr id="14" name="Picture 10" descr="Image result for celebration clip art"/>
          <p:cNvPicPr>
            <a:picLocks noChangeAspect="1" noChangeArrowheads="1"/>
          </p:cNvPicPr>
          <p:nvPr/>
        </p:nvPicPr>
        <p:blipFill>
          <a:blip r:embed="rId4" cstate="print"/>
          <a:srcRect/>
          <a:stretch>
            <a:fillRect/>
          </a:stretch>
        </p:blipFill>
        <p:spPr bwMode="auto">
          <a:xfrm>
            <a:off x="3995936" y="0"/>
            <a:ext cx="794119" cy="936104"/>
          </a:xfrm>
          <a:prstGeom prst="rect">
            <a:avLst/>
          </a:prstGeom>
          <a:noFill/>
        </p:spPr>
      </p:pic>
      <p:pic>
        <p:nvPicPr>
          <p:cNvPr id="16" name="Picture 10" descr="Image result for celebration clip art"/>
          <p:cNvPicPr>
            <a:picLocks noChangeAspect="1" noChangeArrowheads="1"/>
          </p:cNvPicPr>
          <p:nvPr/>
        </p:nvPicPr>
        <p:blipFill>
          <a:blip r:embed="rId4" cstate="print"/>
          <a:srcRect/>
          <a:stretch>
            <a:fillRect/>
          </a:stretch>
        </p:blipFill>
        <p:spPr bwMode="auto">
          <a:xfrm>
            <a:off x="5292080" y="0"/>
            <a:ext cx="794119" cy="936104"/>
          </a:xfrm>
          <a:prstGeom prst="rect">
            <a:avLst/>
          </a:prstGeom>
          <a:noFill/>
        </p:spPr>
      </p:pic>
      <p:pic>
        <p:nvPicPr>
          <p:cNvPr id="17" name="Picture 10" descr="Image result for celebration clip art"/>
          <p:cNvPicPr>
            <a:picLocks noChangeAspect="1" noChangeArrowheads="1"/>
          </p:cNvPicPr>
          <p:nvPr/>
        </p:nvPicPr>
        <p:blipFill>
          <a:blip r:embed="rId4" cstate="print"/>
          <a:srcRect/>
          <a:stretch>
            <a:fillRect/>
          </a:stretch>
        </p:blipFill>
        <p:spPr bwMode="auto">
          <a:xfrm>
            <a:off x="6516216" y="0"/>
            <a:ext cx="794119" cy="936104"/>
          </a:xfrm>
          <a:prstGeom prst="rect">
            <a:avLst/>
          </a:prstGeom>
          <a:noFill/>
        </p:spPr>
      </p:pic>
      <p:pic>
        <p:nvPicPr>
          <p:cNvPr id="18" name="Picture 10" descr="Image result for celebration clip art"/>
          <p:cNvPicPr>
            <a:picLocks noChangeAspect="1" noChangeArrowheads="1"/>
          </p:cNvPicPr>
          <p:nvPr/>
        </p:nvPicPr>
        <p:blipFill>
          <a:blip r:embed="rId4" cstate="print"/>
          <a:srcRect/>
          <a:stretch>
            <a:fillRect/>
          </a:stretch>
        </p:blipFill>
        <p:spPr bwMode="auto">
          <a:xfrm>
            <a:off x="2809807" y="10269"/>
            <a:ext cx="794119" cy="936104"/>
          </a:xfrm>
          <a:prstGeom prst="rect">
            <a:avLst/>
          </a:prstGeom>
          <a:noFill/>
        </p:spPr>
      </p:pic>
      <p:pic>
        <p:nvPicPr>
          <p:cNvPr id="19" name="Picture 10" descr="Image result for celebration clip art"/>
          <p:cNvPicPr>
            <a:picLocks noChangeAspect="1" noChangeArrowheads="1"/>
          </p:cNvPicPr>
          <p:nvPr/>
        </p:nvPicPr>
        <p:blipFill>
          <a:blip r:embed="rId4" cstate="print"/>
          <a:srcRect/>
          <a:stretch>
            <a:fillRect/>
          </a:stretch>
        </p:blipFill>
        <p:spPr bwMode="auto">
          <a:xfrm>
            <a:off x="1691680" y="0"/>
            <a:ext cx="794119" cy="936104"/>
          </a:xfrm>
          <a:prstGeom prst="rect">
            <a:avLst/>
          </a:prstGeom>
          <a:noFill/>
        </p:spPr>
      </p:pic>
      <p:sp>
        <p:nvSpPr>
          <p:cNvPr id="20" name="TextBox 19"/>
          <p:cNvSpPr txBox="1"/>
          <p:nvPr/>
        </p:nvSpPr>
        <p:spPr>
          <a:xfrm>
            <a:off x="1619672" y="6211669"/>
            <a:ext cx="59046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FF0000"/>
                </a:solidFill>
                <a:effectLst/>
                <a:uLnTx/>
                <a:uFillTx/>
                <a:latin typeface="Dyslexie" pitchFamily="2" charset="0"/>
                <a:ea typeface="+mn-ea"/>
                <a:cs typeface="+mn-cs"/>
              </a:rPr>
              <a:t>They have excelled in one or more of the DREAM values, well done!</a:t>
            </a:r>
            <a:endParaRPr kumimoji="0" lang="en-GB" sz="2000" b="1" i="0" u="none" strike="noStrike" kern="1200" cap="none" spc="0" normalizeH="0" baseline="0" noProof="0" dirty="0">
              <a:ln>
                <a:noFill/>
              </a:ln>
              <a:solidFill>
                <a:srgbClr val="FF0000"/>
              </a:solidFill>
              <a:effectLst/>
              <a:uLnTx/>
              <a:uFillTx/>
              <a:latin typeface="Dyslexie" pitchFamily="2" charset="0"/>
              <a:ea typeface="+mn-ea"/>
              <a:cs typeface="+mn-cs"/>
            </a:endParaRPr>
          </a:p>
        </p:txBody>
      </p:sp>
      <p:sp>
        <p:nvSpPr>
          <p:cNvPr id="21" name="Subtitle 2"/>
          <p:cNvSpPr txBox="1">
            <a:spLocks/>
          </p:cNvSpPr>
          <p:nvPr/>
        </p:nvSpPr>
        <p:spPr>
          <a:xfrm>
            <a:off x="1653952" y="2971800"/>
            <a:ext cx="5976664" cy="3096344"/>
          </a:xfrm>
          <a:prstGeom prst="rect">
            <a:avLst/>
          </a:prstGeom>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Dyslexie" panose="02000000000000000000" pitchFamily="2" charset="0"/>
                <a:ea typeface="+mn-ea"/>
                <a:cs typeface="+mn-cs"/>
              </a:rPr>
              <a:t>Robyn Horsburgh </a:t>
            </a:r>
            <a:r>
              <a:rPr kumimoji="0" lang="en-GB" sz="2000" b="0" i="0" u="none" strike="noStrike" kern="1200" cap="none" spc="0" normalizeH="0" baseline="0" noProof="0" dirty="0" smtClean="0">
                <a:ln>
                  <a:noFill/>
                </a:ln>
                <a:solidFill>
                  <a:prstClr val="black"/>
                </a:solidFill>
                <a:effectLst/>
                <a:uLnTx/>
                <a:uFillTx/>
                <a:latin typeface="Dyslexie" panose="02000000000000000000" pitchFamily="2" charset="0"/>
                <a:ea typeface="+mn-ea"/>
                <a:cs typeface="+mn-cs"/>
              </a:rPr>
              <a:t>2MK2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Dyslexie" panose="02000000000000000000" pitchFamily="2" charset="0"/>
                <a:ea typeface="+mn-ea"/>
                <a:cs typeface="+mn-cs"/>
              </a:rPr>
              <a:t>Connor </a:t>
            </a:r>
            <a:r>
              <a:rPr kumimoji="0" lang="en-GB" sz="2000" b="0" i="0" u="none" strike="noStrike" kern="1200" cap="none" spc="0" normalizeH="0" baseline="0" noProof="0" dirty="0" err="1" smtClean="0">
                <a:ln>
                  <a:noFill/>
                </a:ln>
                <a:solidFill>
                  <a:prstClr val="black"/>
                </a:solidFill>
                <a:effectLst/>
                <a:uLnTx/>
                <a:uFillTx/>
                <a:latin typeface="Dyslexie" panose="02000000000000000000" pitchFamily="2" charset="0"/>
                <a:ea typeface="+mn-ea"/>
                <a:cs typeface="+mn-cs"/>
              </a:rPr>
              <a:t>Farricker</a:t>
            </a:r>
            <a:r>
              <a:rPr kumimoji="0" lang="en-GB" sz="2000" b="0" i="0" u="none" strike="noStrike" kern="1200" cap="none" spc="0" normalizeH="0" baseline="0" noProof="0" dirty="0" smtClean="0">
                <a:ln>
                  <a:noFill/>
                </a:ln>
                <a:solidFill>
                  <a:prstClr val="black"/>
                </a:solidFill>
                <a:effectLst/>
                <a:uLnTx/>
                <a:uFillTx/>
                <a:latin typeface="Dyslexie" panose="02000000000000000000" pitchFamily="2" charset="0"/>
                <a:ea typeface="+mn-ea"/>
                <a:cs typeface="+mn-cs"/>
              </a:rPr>
              <a:t> 2MK3</a:t>
            </a:r>
            <a:endParaRPr kumimoji="0" lang="en-GB" sz="2000" b="0" i="0" u="none" strike="noStrike" kern="1200" cap="none" spc="0" normalizeH="0" baseline="0" noProof="0" dirty="0">
              <a:ln>
                <a:noFill/>
              </a:ln>
              <a:solidFill>
                <a:prstClr val="black"/>
              </a:solidFill>
              <a:effectLst/>
              <a:uLnTx/>
              <a:uFillTx/>
              <a:latin typeface="Dyslexie" panose="020000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Dyslexie" panose="02000000000000000000" pitchFamily="2" charset="0"/>
                <a:ea typeface="+mn-ea"/>
                <a:cs typeface="+mn-cs"/>
              </a:rPr>
              <a:t>Roisin Free 2SL2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Dyslexie" panose="02000000000000000000" pitchFamily="2" charset="0"/>
                <a:ea typeface="+mn-ea"/>
                <a:cs typeface="+mn-cs"/>
              </a:rPr>
              <a:t>Luca </a:t>
            </a:r>
            <a:r>
              <a:rPr kumimoji="0" lang="en-GB" sz="2000" b="0" i="0" u="none" strike="noStrike" kern="1200" cap="none" spc="0" normalizeH="0" baseline="0" noProof="0" dirty="0" err="1" smtClean="0">
                <a:ln>
                  <a:noFill/>
                </a:ln>
                <a:solidFill>
                  <a:prstClr val="black"/>
                </a:solidFill>
                <a:effectLst/>
                <a:uLnTx/>
                <a:uFillTx/>
                <a:latin typeface="Dyslexie" panose="02000000000000000000" pitchFamily="2" charset="0"/>
                <a:ea typeface="+mn-ea"/>
                <a:cs typeface="+mn-cs"/>
              </a:rPr>
              <a:t>Cervi</a:t>
            </a:r>
            <a:r>
              <a:rPr kumimoji="0" lang="en-GB" sz="2000" b="0" i="0" u="none" strike="noStrike" kern="1200" cap="none" spc="0" normalizeH="0" baseline="0" noProof="0" dirty="0" smtClean="0">
                <a:ln>
                  <a:noFill/>
                </a:ln>
                <a:solidFill>
                  <a:prstClr val="black"/>
                </a:solidFill>
                <a:effectLst/>
                <a:uLnTx/>
                <a:uFillTx/>
                <a:latin typeface="Dyslexie" panose="02000000000000000000" pitchFamily="2" charset="0"/>
                <a:ea typeface="+mn-ea"/>
                <a:cs typeface="+mn-cs"/>
              </a:rPr>
              <a:t> 2SL3</a:t>
            </a:r>
            <a:endParaRPr kumimoji="0" lang="en-GB" sz="2000" b="0" i="0" u="none" strike="noStrike" kern="1200" cap="none" spc="0" normalizeH="0" baseline="0" noProof="0" dirty="0">
              <a:ln>
                <a:noFill/>
              </a:ln>
              <a:solidFill>
                <a:prstClr val="black"/>
              </a:solidFill>
              <a:effectLst/>
              <a:uLnTx/>
              <a:uFillTx/>
              <a:latin typeface="Dyslexie" panose="02000000000000000000" pitchFamily="2"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Dyslexie" panose="02000000000000000000" pitchFamily="2" charset="0"/>
                <a:ea typeface="+mn-ea"/>
                <a:cs typeface="+mn-cs"/>
              </a:rPr>
              <a:t>Lucy Foster </a:t>
            </a:r>
            <a:r>
              <a:rPr kumimoji="0" lang="en-GB" sz="2000" b="0" i="0" u="none" strike="noStrike" kern="1200" cap="none" spc="0" normalizeH="0" baseline="0" noProof="0" dirty="0" smtClean="0">
                <a:ln>
                  <a:noFill/>
                </a:ln>
                <a:solidFill>
                  <a:prstClr val="black"/>
                </a:solidFill>
                <a:effectLst/>
                <a:uLnTx/>
                <a:uFillTx/>
                <a:latin typeface="Dyslexie" panose="02000000000000000000" pitchFamily="2" charset="0"/>
                <a:ea typeface="+mn-ea"/>
                <a:cs typeface="+mn-cs"/>
              </a:rPr>
              <a:t>2MK4</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Dyslexie" panose="02000000000000000000" pitchFamily="2" charset="0"/>
                <a:ea typeface="+mn-ea"/>
                <a:cs typeface="+mn-cs"/>
              </a:rPr>
              <a:t>Aaron </a:t>
            </a:r>
            <a:r>
              <a:rPr kumimoji="0" lang="en-GB" sz="2000" b="0" i="0" u="none" strike="noStrike" kern="1200" cap="none" spc="0" normalizeH="0" baseline="0" noProof="0" dirty="0" smtClean="0">
                <a:ln>
                  <a:noFill/>
                </a:ln>
                <a:solidFill>
                  <a:prstClr val="black"/>
                </a:solidFill>
                <a:effectLst/>
                <a:uLnTx/>
                <a:uFillTx/>
                <a:latin typeface="Dyslexie" panose="02000000000000000000" pitchFamily="2" charset="0"/>
                <a:ea typeface="+mn-ea"/>
                <a:cs typeface="+mn-cs"/>
              </a:rPr>
              <a:t>Thompson 2SA1</a:t>
            </a:r>
            <a:endParaRPr kumimoji="0" lang="fr-FR" sz="2000" b="0" i="0" u="none" strike="noStrike" kern="1200" cap="none" spc="0" normalizeH="0" baseline="0" noProof="0" dirty="0" smtClean="0">
              <a:ln>
                <a:noFill/>
              </a:ln>
              <a:solidFill>
                <a:prstClr val="black"/>
              </a:solidFill>
              <a:effectLst/>
              <a:uLnTx/>
              <a:uFillTx/>
              <a:latin typeface="Dyslexie" pitchFamily="2"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000" b="0" i="0" u="none" strike="noStrike" kern="1200" cap="none" spc="0" normalizeH="0" baseline="0" noProof="0" dirty="0" smtClean="0">
                <a:ln>
                  <a:noFill/>
                </a:ln>
                <a:solidFill>
                  <a:prstClr val="black"/>
                </a:solidFill>
                <a:effectLst/>
                <a:uLnTx/>
                <a:uFillTx/>
                <a:latin typeface="Dyslexie" pitchFamily="2" charset="0"/>
                <a:ea typeface="+mn-ea"/>
                <a:cs typeface="+mn-cs"/>
              </a:rPr>
              <a:t>Patrick </a:t>
            </a:r>
            <a:r>
              <a:rPr kumimoji="0" lang="fr-FR" sz="2000" b="0" i="0" u="none" strike="noStrike" kern="1200" cap="none" spc="0" normalizeH="0" baseline="0" noProof="0" dirty="0" err="1" smtClean="0">
                <a:ln>
                  <a:noFill/>
                </a:ln>
                <a:solidFill>
                  <a:prstClr val="black"/>
                </a:solidFill>
                <a:effectLst/>
                <a:uLnTx/>
                <a:uFillTx/>
                <a:latin typeface="Dyslexie" pitchFamily="2" charset="0"/>
                <a:ea typeface="+mn-ea"/>
                <a:cs typeface="+mn-cs"/>
              </a:rPr>
              <a:t>Coughlin</a:t>
            </a:r>
            <a:r>
              <a:rPr kumimoji="0" lang="fr-FR" sz="2000" b="0" i="0" u="none" strike="noStrike" kern="1200" cap="none" spc="0" normalizeH="0" baseline="0" noProof="0" dirty="0" smtClean="0">
                <a:ln>
                  <a:noFill/>
                </a:ln>
                <a:solidFill>
                  <a:prstClr val="black"/>
                </a:solidFill>
                <a:effectLst/>
                <a:uLnTx/>
                <a:uFillTx/>
                <a:latin typeface="Dyslexie" pitchFamily="2" charset="0"/>
                <a:ea typeface="+mn-ea"/>
                <a:cs typeface="+mn-cs"/>
              </a:rPr>
              <a:t> 2SL1</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000" b="0" i="0" u="none" strike="noStrike" kern="1200" cap="none" spc="0" normalizeH="0" baseline="0" noProof="0" dirty="0" smtClean="0">
                <a:ln>
                  <a:noFill/>
                </a:ln>
                <a:solidFill>
                  <a:prstClr val="black"/>
                </a:solidFill>
                <a:effectLst/>
                <a:uLnTx/>
                <a:uFillTx/>
                <a:latin typeface="Dyslexie" pitchFamily="2" charset="0"/>
                <a:ea typeface="+mn-ea"/>
                <a:cs typeface="+mn-cs"/>
              </a:rPr>
              <a:t>Georgia Graham 2ME2</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000" b="0" i="0" u="none" strike="noStrike" kern="1200" cap="none" spc="0" normalizeH="0" baseline="0" noProof="0" dirty="0" smtClean="0">
                <a:ln>
                  <a:noFill/>
                </a:ln>
                <a:solidFill>
                  <a:prstClr val="black"/>
                </a:solidFill>
                <a:effectLst/>
                <a:uLnTx/>
                <a:uFillTx/>
                <a:latin typeface="Dyslexie" pitchFamily="2" charset="0"/>
                <a:ea typeface="+mn-ea"/>
                <a:cs typeface="+mn-cs"/>
              </a:rPr>
              <a:t>Nadia </a:t>
            </a:r>
            <a:r>
              <a:rPr kumimoji="0" lang="fr-FR" sz="2000" b="0" i="0" u="none" strike="noStrike" kern="1200" cap="none" spc="0" normalizeH="0" baseline="0" noProof="0" dirty="0" err="1" smtClean="0">
                <a:ln>
                  <a:noFill/>
                </a:ln>
                <a:solidFill>
                  <a:prstClr val="black"/>
                </a:solidFill>
                <a:effectLst/>
                <a:uLnTx/>
                <a:uFillTx/>
                <a:latin typeface="Dyslexie" pitchFamily="2" charset="0"/>
                <a:ea typeface="+mn-ea"/>
                <a:cs typeface="+mn-cs"/>
              </a:rPr>
              <a:t>McLennan</a:t>
            </a:r>
            <a:r>
              <a:rPr kumimoji="0" lang="fr-FR" sz="2000" b="0" i="0" u="none" strike="noStrike" kern="1200" cap="none" spc="0" normalizeH="0" baseline="0" noProof="0" dirty="0" smtClean="0">
                <a:ln>
                  <a:noFill/>
                </a:ln>
                <a:solidFill>
                  <a:prstClr val="black"/>
                </a:solidFill>
                <a:effectLst/>
                <a:uLnTx/>
                <a:uFillTx/>
                <a:latin typeface="Dyslexie" pitchFamily="2" charset="0"/>
                <a:ea typeface="+mn-ea"/>
                <a:cs typeface="+mn-cs"/>
              </a:rPr>
              <a:t> 2SL3</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000" b="0" i="0" u="none" strike="noStrike" kern="1200" cap="none" spc="0" normalizeH="0" baseline="0" noProof="0" dirty="0" smtClean="0">
              <a:ln>
                <a:noFill/>
              </a:ln>
              <a:solidFill>
                <a:prstClr val="black"/>
              </a:solidFill>
              <a:effectLst/>
              <a:uLnTx/>
              <a:uFillTx/>
              <a:latin typeface="Dyslexie" pitchFamily="2"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000" b="1" i="0" u="none" strike="noStrike" kern="1200" cap="none" spc="0" normalizeH="0" baseline="0" noProof="0" dirty="0" smtClean="0">
              <a:ln>
                <a:noFill/>
              </a:ln>
              <a:solidFill>
                <a:prstClr val="black"/>
              </a:solidFill>
              <a:effectLst/>
              <a:uLnTx/>
              <a:uFillTx/>
              <a:latin typeface="Dyslexie" pitchFamily="2"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000" b="1" i="0" u="none" strike="noStrike" kern="1200" cap="none" spc="0" normalizeH="0" baseline="0" noProof="0" dirty="0" smtClean="0">
              <a:ln>
                <a:noFill/>
              </a:ln>
              <a:solidFill>
                <a:prstClr val="black"/>
              </a:solidFill>
              <a:effectLst/>
              <a:uLnTx/>
              <a:uFillTx/>
              <a:latin typeface="Dyslexie" pitchFamily="2"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1" i="0" u="none" strike="noStrike" kern="1200" cap="none" spc="0" normalizeH="0" baseline="0" noProof="0" dirty="0">
              <a:ln>
                <a:noFill/>
              </a:ln>
              <a:solidFill>
                <a:prstClr val="black"/>
              </a:solidFill>
              <a:effectLst/>
              <a:uLnTx/>
              <a:uFillTx/>
              <a:latin typeface="Dyslexie" pitchFamily="2" charset="0"/>
              <a:ea typeface="+mn-ea"/>
              <a:cs typeface="+mn-cs"/>
            </a:endParaRPr>
          </a:p>
        </p:txBody>
      </p:sp>
      <p:sp>
        <p:nvSpPr>
          <p:cNvPr id="4" name="Subtitle 3"/>
          <p:cNvSpPr>
            <a:spLocks noGrp="1"/>
          </p:cNvSpPr>
          <p:nvPr>
            <p:ph type="subTitle" idx="1"/>
          </p:nvPr>
        </p:nvSpPr>
        <p:spPr/>
        <p:txBody>
          <a:bodyPr/>
          <a:lstStyle/>
          <a:p>
            <a:r>
              <a:rPr lang="en-GB" dirty="0" smtClean="0"/>
              <a:t> </a:t>
            </a:r>
          </a:p>
          <a:p>
            <a:endParaRPr lang="en-GB" dirty="0"/>
          </a:p>
        </p:txBody>
      </p:sp>
    </p:spTree>
    <p:extLst>
      <p:ext uri="{BB962C8B-B14F-4D97-AF65-F5344CB8AC3E}">
        <p14:creationId xmlns:p14="http://schemas.microsoft.com/office/powerpoint/2010/main" val="275425373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152125"/>
            <a:ext cx="8520600" cy="2052600"/>
          </a:xfrm>
          <a:prstGeom prst="rect">
            <a:avLst/>
          </a:prstGeom>
        </p:spPr>
        <p:txBody>
          <a:bodyPr spcFirstLastPara="1" wrap="square" lIns="91425" tIns="91425" rIns="91425" bIns="91425" anchor="b" anchorCtr="0">
            <a:noAutofit/>
          </a:bodyPr>
          <a:lstStyle/>
          <a:p>
            <a:endParaRPr/>
          </a:p>
        </p:txBody>
      </p:sp>
      <p:sp>
        <p:nvSpPr>
          <p:cNvPr id="55" name="Google Shape;55;p13"/>
          <p:cNvSpPr txBox="1">
            <a:spLocks noGrp="1"/>
          </p:cNvSpPr>
          <p:nvPr>
            <p:ph type="subTitle" idx="1"/>
          </p:nvPr>
        </p:nvSpPr>
        <p:spPr>
          <a:xfrm>
            <a:off x="311700" y="5156200"/>
            <a:ext cx="8520600" cy="792600"/>
          </a:xfrm>
          <a:prstGeom prst="rect">
            <a:avLst/>
          </a:prstGeom>
        </p:spPr>
        <p:txBody>
          <a:bodyPr spcFirstLastPara="1" wrap="square" lIns="91425" tIns="91425" rIns="91425" bIns="91425" anchor="t" anchorCtr="0">
            <a:noAutofit/>
          </a:bodyPr>
          <a:lstStyle/>
          <a:p>
            <a:pPr marL="0" indent="0"/>
            <a:r>
              <a:rPr lang="en-GB"/>
              <a:t>Thursday 12th March</a:t>
            </a:r>
            <a:endParaRPr/>
          </a:p>
        </p:txBody>
      </p:sp>
      <p:pic>
        <p:nvPicPr>
          <p:cNvPr id="56" name="Google Shape;56;p13" descr="Image result for colour blasting with black background"/>
          <p:cNvPicPr preferRelativeResize="0"/>
          <p:nvPr/>
        </p:nvPicPr>
        <p:blipFill>
          <a:blip r:embed="rId3">
            <a:alphaModFix/>
          </a:blip>
          <a:stretch>
            <a:fillRect/>
          </a:stretch>
        </p:blipFill>
        <p:spPr>
          <a:xfrm>
            <a:off x="92363" y="909200"/>
            <a:ext cx="8959274" cy="5039600"/>
          </a:xfrm>
          <a:prstGeom prst="rect">
            <a:avLst/>
          </a:prstGeom>
          <a:noFill/>
          <a:ln>
            <a:noFill/>
          </a:ln>
        </p:spPr>
      </p:pic>
      <p:sp>
        <p:nvSpPr>
          <p:cNvPr id="57" name="Google Shape;57;p13"/>
          <p:cNvSpPr/>
          <p:nvPr/>
        </p:nvSpPr>
        <p:spPr>
          <a:xfrm>
            <a:off x="265014" y="1228647"/>
            <a:ext cx="8613973" cy="1086830"/>
          </a:xfrm>
          <a:prstGeom prst="rect">
            <a:avLst/>
          </a:prstGeom>
        </p:spPr>
        <p:txBody>
          <a:bodyPr>
            <a:prstTxWarp prst="textPlain">
              <a:avLst/>
            </a:prstTxWarp>
          </a:bodyPr>
          <a:lstStyle/>
          <a:p>
            <a:pPr algn="ctr">
              <a:buClr>
                <a:srgbClr val="000000"/>
              </a:buClr>
            </a:pPr>
            <a:r>
              <a:rPr sz="1400" b="1" kern="0">
                <a:ln w="9525" cap="flat" cmpd="sng">
                  <a:solidFill>
                    <a:srgbClr val="303030"/>
                  </a:solidFill>
                  <a:prstDash val="solid"/>
                  <a:round/>
                  <a:headEnd type="none" w="sm" len="sm"/>
                  <a:tailEnd type="none" w="sm" len="sm"/>
                </a:ln>
                <a:solidFill>
                  <a:srgbClr val="ADADAD"/>
                </a:solidFill>
                <a:latin typeface="Arial"/>
                <a:cs typeface="Arial"/>
                <a:sym typeface="Arial"/>
              </a:rPr>
              <a:t>Dance Show</a:t>
            </a:r>
          </a:p>
        </p:txBody>
      </p:sp>
      <p:sp>
        <p:nvSpPr>
          <p:cNvPr id="58" name="Google Shape;58;p13"/>
          <p:cNvSpPr/>
          <p:nvPr/>
        </p:nvSpPr>
        <p:spPr>
          <a:xfrm>
            <a:off x="476426" y="4791515"/>
            <a:ext cx="8191141" cy="813249"/>
          </a:xfrm>
          <a:prstGeom prst="rect">
            <a:avLst/>
          </a:prstGeom>
        </p:spPr>
        <p:txBody>
          <a:bodyPr>
            <a:prstTxWarp prst="textPlain">
              <a:avLst/>
            </a:prstTxWarp>
          </a:bodyPr>
          <a:lstStyle/>
          <a:p>
            <a:pPr algn="ctr">
              <a:buClr>
                <a:srgbClr val="000000"/>
              </a:buClr>
            </a:pPr>
            <a:r>
              <a:rPr sz="1400" kern="0">
                <a:ln w="9525" cap="flat" cmpd="sng">
                  <a:solidFill>
                    <a:srgbClr val="303030"/>
                  </a:solidFill>
                  <a:prstDash val="solid"/>
                  <a:round/>
                  <a:headEnd type="none" w="sm" len="sm"/>
                  <a:tailEnd type="none" w="sm" len="sm"/>
                </a:ln>
                <a:solidFill>
                  <a:srgbClr val="ADADAD"/>
                </a:solidFill>
                <a:latin typeface="Arial"/>
                <a:cs typeface="Arial"/>
                <a:sym typeface="Arial"/>
              </a:rPr>
              <a:t>Thursday 12th March</a:t>
            </a:r>
          </a:p>
        </p:txBody>
      </p:sp>
      <p:pic>
        <p:nvPicPr>
          <p:cNvPr id="59" name="Google Shape;59;p13"/>
          <p:cNvPicPr preferRelativeResize="0"/>
          <p:nvPr/>
        </p:nvPicPr>
        <p:blipFill>
          <a:blip r:embed="rId4">
            <a:alphaModFix/>
          </a:blip>
          <a:stretch>
            <a:fillRect/>
          </a:stretch>
        </p:blipFill>
        <p:spPr>
          <a:xfrm>
            <a:off x="4155949" y="2858376"/>
            <a:ext cx="1238500" cy="1390250"/>
          </a:xfrm>
          <a:prstGeom prst="rect">
            <a:avLst/>
          </a:prstGeom>
          <a:noFill/>
          <a:ln>
            <a:noFill/>
          </a:ln>
          <a:effectLst>
            <a:outerShdw blurRad="57150" dist="19050" dir="5400000" algn="bl" rotWithShape="0">
              <a:schemeClr val="lt2">
                <a:alpha val="35000"/>
              </a:schemeClr>
            </a:outerShdw>
          </a:effectLst>
        </p:spPr>
      </p:pic>
      <p:sp>
        <p:nvSpPr>
          <p:cNvPr id="60" name="Google Shape;60;p13"/>
          <p:cNvSpPr/>
          <p:nvPr/>
        </p:nvSpPr>
        <p:spPr>
          <a:xfrm>
            <a:off x="734101" y="3224150"/>
            <a:ext cx="1326527" cy="813252"/>
          </a:xfrm>
          <a:prstGeom prst="rect">
            <a:avLst/>
          </a:prstGeom>
        </p:spPr>
        <p:txBody>
          <a:bodyPr>
            <a:prstTxWarp prst="textPlain">
              <a:avLst/>
            </a:prstTxWarp>
          </a:bodyPr>
          <a:lstStyle/>
          <a:p>
            <a:pPr algn="ctr">
              <a:buClr>
                <a:srgbClr val="000000"/>
              </a:buClr>
            </a:pPr>
            <a:r>
              <a:rPr sz="1400" kern="0">
                <a:ln w="9525" cap="flat" cmpd="sng">
                  <a:solidFill>
                    <a:srgbClr val="303030"/>
                  </a:solidFill>
                  <a:prstDash val="solid"/>
                  <a:round/>
                  <a:headEnd type="none" w="sm" len="sm"/>
                  <a:tailEnd type="none" w="sm" len="sm"/>
                </a:ln>
                <a:solidFill>
                  <a:srgbClr val="FFFFFF"/>
                </a:solidFill>
                <a:latin typeface="Arial"/>
                <a:cs typeface="Arial"/>
                <a:sym typeface="Arial"/>
              </a:rPr>
              <a:t>Tickets</a:t>
            </a:r>
            <a:br>
              <a:rPr sz="1400" kern="0">
                <a:ln w="9525" cap="flat" cmpd="sng">
                  <a:solidFill>
                    <a:srgbClr val="303030"/>
                  </a:solidFill>
                  <a:prstDash val="solid"/>
                  <a:round/>
                  <a:headEnd type="none" w="sm" len="sm"/>
                  <a:tailEnd type="none" w="sm" len="sm"/>
                </a:ln>
                <a:solidFill>
                  <a:srgbClr val="FFFFFF"/>
                </a:solidFill>
                <a:latin typeface="Arial"/>
                <a:cs typeface="Arial"/>
                <a:sym typeface="Arial"/>
              </a:rPr>
            </a:br>
            <a:r>
              <a:rPr sz="1400" kern="0">
                <a:ln w="9525" cap="flat" cmpd="sng">
                  <a:solidFill>
                    <a:srgbClr val="303030"/>
                  </a:solidFill>
                  <a:prstDash val="solid"/>
                  <a:round/>
                  <a:headEnd type="none" w="sm" len="sm"/>
                  <a:tailEnd type="none" w="sm" len="sm"/>
                </a:ln>
                <a:solidFill>
                  <a:srgbClr val="FFFFFF"/>
                </a:solidFill>
                <a:latin typeface="Arial"/>
                <a:cs typeface="Arial"/>
                <a:sym typeface="Arial"/>
              </a:rPr>
              <a:t>£3</a:t>
            </a:r>
          </a:p>
        </p:txBody>
      </p:sp>
      <p:sp>
        <p:nvSpPr>
          <p:cNvPr id="61" name="Google Shape;61;p13"/>
          <p:cNvSpPr/>
          <p:nvPr/>
        </p:nvSpPr>
        <p:spPr>
          <a:xfrm>
            <a:off x="6817775" y="3087350"/>
            <a:ext cx="2107270" cy="1086828"/>
          </a:xfrm>
          <a:prstGeom prst="rect">
            <a:avLst/>
          </a:prstGeom>
        </p:spPr>
        <p:txBody>
          <a:bodyPr>
            <a:prstTxWarp prst="textPlain">
              <a:avLst/>
            </a:prstTxWarp>
          </a:bodyPr>
          <a:lstStyle/>
          <a:p>
            <a:pPr algn="ctr">
              <a:buClr>
                <a:srgbClr val="000000"/>
              </a:buClr>
            </a:pPr>
            <a:r>
              <a:rPr sz="1400" kern="0">
                <a:ln w="9525" cap="flat" cmpd="sng">
                  <a:solidFill>
                    <a:srgbClr val="303030"/>
                  </a:solidFill>
                  <a:prstDash val="solid"/>
                  <a:round/>
                  <a:headEnd type="none" w="sm" len="sm"/>
                  <a:tailEnd type="none" w="sm" len="sm"/>
                </a:ln>
                <a:solidFill>
                  <a:srgbClr val="FFFFFF"/>
                </a:solidFill>
                <a:latin typeface="Arial"/>
                <a:cs typeface="Arial"/>
                <a:sym typeface="Arial"/>
              </a:rPr>
              <a:t>On Sale</a:t>
            </a:r>
            <a:br>
              <a:rPr sz="1400" kern="0">
                <a:ln w="9525" cap="flat" cmpd="sng">
                  <a:solidFill>
                    <a:srgbClr val="303030"/>
                  </a:solidFill>
                  <a:prstDash val="solid"/>
                  <a:round/>
                  <a:headEnd type="none" w="sm" len="sm"/>
                  <a:tailEnd type="none" w="sm" len="sm"/>
                </a:ln>
                <a:solidFill>
                  <a:srgbClr val="FFFFFF"/>
                </a:solidFill>
                <a:latin typeface="Arial"/>
                <a:cs typeface="Arial"/>
                <a:sym typeface="Arial"/>
              </a:rPr>
            </a:br>
            <a:r>
              <a:rPr sz="1400" kern="0">
                <a:ln w="9525" cap="flat" cmpd="sng">
                  <a:solidFill>
                    <a:srgbClr val="303030"/>
                  </a:solidFill>
                  <a:prstDash val="solid"/>
                  <a:round/>
                  <a:headEnd type="none" w="sm" len="sm"/>
                  <a:tailEnd type="none" w="sm" len="sm"/>
                </a:ln>
                <a:solidFill>
                  <a:srgbClr val="FFFFFF"/>
                </a:solidFill>
                <a:latin typeface="Arial"/>
                <a:cs typeface="Arial"/>
                <a:sym typeface="Arial"/>
              </a:rPr>
              <a:t>in PE &amp; Atrium</a:t>
            </a:r>
            <a:br>
              <a:rPr sz="1400" kern="0">
                <a:ln w="9525" cap="flat" cmpd="sng">
                  <a:solidFill>
                    <a:srgbClr val="303030"/>
                  </a:solidFill>
                  <a:prstDash val="solid"/>
                  <a:round/>
                  <a:headEnd type="none" w="sm" len="sm"/>
                  <a:tailEnd type="none" w="sm" len="sm"/>
                </a:ln>
                <a:solidFill>
                  <a:srgbClr val="FFFFFF"/>
                </a:solidFill>
                <a:latin typeface="Arial"/>
                <a:cs typeface="Arial"/>
                <a:sym typeface="Arial"/>
              </a:rPr>
            </a:br>
            <a:r>
              <a:rPr sz="1400" kern="0">
                <a:ln w="9525" cap="flat" cmpd="sng">
                  <a:solidFill>
                    <a:srgbClr val="303030"/>
                  </a:solidFill>
                  <a:prstDash val="solid"/>
                  <a:round/>
                  <a:headEnd type="none" w="sm" len="sm"/>
                  <a:tailEnd type="none" w="sm" len="sm"/>
                </a:ln>
                <a:solidFill>
                  <a:srgbClr val="FFFFFF"/>
                </a:solidFill>
                <a:latin typeface="Arial"/>
                <a:cs typeface="Arial"/>
                <a:sym typeface="Arial"/>
              </a:rPr>
              <a:t>next week</a:t>
            </a:r>
          </a:p>
        </p:txBody>
      </p:sp>
    </p:spTree>
    <p:extLst>
      <p:ext uri="{BB962C8B-B14F-4D97-AF65-F5344CB8AC3E}">
        <p14:creationId xmlns:p14="http://schemas.microsoft.com/office/powerpoint/2010/main" val="282067400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0"/>
            <a:ext cx="4483431" cy="197269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8349" t="27203" r="32802" b="29399"/>
          <a:stretch/>
        </p:blipFill>
        <p:spPr>
          <a:xfrm rot="5400000">
            <a:off x="790835" y="2381629"/>
            <a:ext cx="1577663" cy="1368152"/>
          </a:xfrm>
          <a:prstGeom prst="rect">
            <a:avLst/>
          </a:prstGeom>
          <a:effectLst>
            <a:glow rad="342900">
              <a:schemeClr val="accent2">
                <a:satMod val="175000"/>
                <a:alpha val="40000"/>
              </a:schemeClr>
            </a:glow>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0999" t="32171" r="35951" b="27132"/>
          <a:stretch/>
        </p:blipFill>
        <p:spPr>
          <a:xfrm rot="5400000">
            <a:off x="2851823" y="2412873"/>
            <a:ext cx="1577664" cy="1305663"/>
          </a:xfrm>
          <a:prstGeom prst="rect">
            <a:avLst/>
          </a:prstGeom>
          <a:effectLst>
            <a:glow rad="342900">
              <a:schemeClr val="accent2">
                <a:satMod val="175000"/>
                <a:alpha val="40000"/>
              </a:schemeClr>
            </a:glow>
          </a:effec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2002" t="2751" r="26199" b="52100"/>
          <a:stretch/>
        </p:blipFill>
        <p:spPr>
          <a:xfrm>
            <a:off x="5017568" y="2276872"/>
            <a:ext cx="1416483" cy="1577664"/>
          </a:xfrm>
          <a:prstGeom prst="rect">
            <a:avLst/>
          </a:prstGeom>
          <a:effectLst>
            <a:glow rad="342900">
              <a:schemeClr val="accent2">
                <a:satMod val="175000"/>
                <a:alpha val="40000"/>
              </a:schemeClr>
            </a:glow>
          </a:effectLst>
        </p:spPr>
      </p:pic>
      <p:pic>
        <p:nvPicPr>
          <p:cNvPr id="8" name="Picture 7"/>
          <p:cNvPicPr>
            <a:picLocks noChangeAspect="1"/>
          </p:cNvPicPr>
          <p:nvPr/>
        </p:nvPicPr>
        <p:blipFill rotWithShape="1">
          <a:blip r:embed="rId6"/>
          <a:srcRect l="26005" t="21548" r="32496" b="43338"/>
          <a:stretch/>
        </p:blipFill>
        <p:spPr>
          <a:xfrm>
            <a:off x="7092280" y="2276872"/>
            <a:ext cx="1393059" cy="1577664"/>
          </a:xfrm>
          <a:prstGeom prst="rect">
            <a:avLst/>
          </a:prstGeom>
          <a:effectLst>
            <a:glow rad="342900">
              <a:schemeClr val="accent2">
                <a:satMod val="175000"/>
                <a:alpha val="40000"/>
              </a:schemeClr>
            </a:glow>
          </a:effectLst>
        </p:spPr>
      </p:pic>
      <p:sp>
        <p:nvSpPr>
          <p:cNvPr id="11" name="Text Box 8"/>
          <p:cNvSpPr txBox="1">
            <a:spLocks noChangeArrowheads="1"/>
          </p:cNvSpPr>
          <p:nvPr/>
        </p:nvSpPr>
        <p:spPr bwMode="auto">
          <a:xfrm>
            <a:off x="761856" y="3689595"/>
            <a:ext cx="1740383" cy="112592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0000"/>
                </a:solidFill>
                <a:effectLst>
                  <a:outerShdw blurRad="75057" dist="38100" dir="5400000" sy="-20000" rotWithShape="0">
                    <a:prstClr val="black">
                      <a:alpha val="25000"/>
                    </a:prstClr>
                  </a:outerShdw>
                </a:effectLst>
                <a:uLnTx/>
                <a:uFillTx/>
                <a:latin typeface="Calibri"/>
                <a:ea typeface="+mn-ea"/>
                <a:cs typeface="Arial" pitchFamily="34" charset="0"/>
              </a:rPr>
              <a:t>Lucy Foster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0000"/>
                </a:solidFill>
                <a:effectLst>
                  <a:outerShdw blurRad="75057" dist="38100" dir="5400000" sy="-20000" rotWithShape="0">
                    <a:prstClr val="black">
                      <a:alpha val="25000"/>
                    </a:prstClr>
                  </a:outerShdw>
                </a:effectLst>
                <a:uLnTx/>
                <a:uFillTx/>
                <a:latin typeface="Calibri"/>
                <a:ea typeface="+mn-ea"/>
                <a:cs typeface="Arial" pitchFamily="34" charset="0"/>
              </a:rPr>
              <a:t>S2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0000"/>
                </a:solidFill>
                <a:effectLst>
                  <a:outerShdw blurRad="75057" dist="38100" dir="5400000" sy="-20000" rotWithShape="0">
                    <a:prstClr val="black">
                      <a:alpha val="25000"/>
                    </a:prstClr>
                  </a:outerShdw>
                </a:effectLst>
                <a:uLnTx/>
                <a:uFillTx/>
                <a:latin typeface="Calibri"/>
                <a:ea typeface="+mn-ea"/>
                <a:cs typeface="Arial" pitchFamily="34" charset="0"/>
              </a:rPr>
              <a:t>Synchro Swimming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12" name="Text Box 8"/>
          <p:cNvSpPr txBox="1">
            <a:spLocks noChangeArrowheads="1"/>
          </p:cNvSpPr>
          <p:nvPr/>
        </p:nvSpPr>
        <p:spPr bwMode="auto">
          <a:xfrm>
            <a:off x="2961062" y="3685172"/>
            <a:ext cx="1400538" cy="112592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Calibri"/>
                <a:ea typeface="+mn-ea"/>
                <a:cs typeface="Arial" pitchFamily="34" charset="0"/>
              </a:rPr>
              <a:t>Lauren Innes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Calibri"/>
                <a:ea typeface="+mn-ea"/>
                <a:cs typeface="Arial" pitchFamily="34" charset="0"/>
              </a:rPr>
              <a:t>S4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Calibri"/>
                <a:ea typeface="+mn-ea"/>
                <a:cs typeface="Arial" pitchFamily="34" charset="0"/>
              </a:rPr>
              <a:t>Dancing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13" name="Text Box 8"/>
          <p:cNvSpPr txBox="1">
            <a:spLocks noChangeArrowheads="1"/>
          </p:cNvSpPr>
          <p:nvPr/>
        </p:nvSpPr>
        <p:spPr bwMode="auto">
          <a:xfrm>
            <a:off x="5058919" y="3685172"/>
            <a:ext cx="1400538" cy="112592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Calibri"/>
                <a:ea typeface="+mn-ea"/>
                <a:cs typeface="Arial" pitchFamily="34" charset="0"/>
              </a:rPr>
              <a:t>Elena Clark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Calibri"/>
                <a:ea typeface="+mn-ea"/>
                <a:cs typeface="Arial" pitchFamily="34" charset="0"/>
              </a:rPr>
              <a:t>S4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Calibri"/>
                <a:ea typeface="+mn-ea"/>
                <a:cs typeface="Arial" pitchFamily="34" charset="0"/>
              </a:rPr>
              <a:t>Athletics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14" name="Text Box 8"/>
          <p:cNvSpPr txBox="1">
            <a:spLocks noChangeArrowheads="1"/>
          </p:cNvSpPr>
          <p:nvPr/>
        </p:nvSpPr>
        <p:spPr bwMode="auto">
          <a:xfrm>
            <a:off x="7141058" y="3685172"/>
            <a:ext cx="1400538" cy="112592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Calibri"/>
                <a:ea typeface="+mn-ea"/>
                <a:cs typeface="Arial" pitchFamily="34" charset="0"/>
              </a:rPr>
              <a:t>Niall Kemp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Calibri"/>
                <a:ea typeface="+mn-ea"/>
                <a:cs typeface="Arial" pitchFamily="34" charset="0"/>
              </a:rPr>
              <a:t>S4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Calibri"/>
                <a:ea typeface="+mn-ea"/>
                <a:cs typeface="Arial" pitchFamily="34" charset="0"/>
              </a:rPr>
              <a:t>Football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15" name="Text Box 8"/>
          <p:cNvSpPr txBox="1">
            <a:spLocks noChangeArrowheads="1"/>
          </p:cNvSpPr>
          <p:nvPr/>
        </p:nvSpPr>
        <p:spPr bwMode="auto">
          <a:xfrm>
            <a:off x="1377111" y="4719889"/>
            <a:ext cx="6696744" cy="562122"/>
          </a:xfrm>
          <a:prstGeom prst="rect">
            <a:avLst/>
          </a:prstGeom>
          <a:solidFill>
            <a:schemeClr val="bg1"/>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Arial" pitchFamily="34" charset="0"/>
              </a:rPr>
              <a:t>WHO WILL GET YOUR VOTE?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16" name="Text Box 8"/>
          <p:cNvSpPr txBox="1">
            <a:spLocks noChangeArrowheads="1"/>
          </p:cNvSpPr>
          <p:nvPr/>
        </p:nvSpPr>
        <p:spPr bwMode="auto">
          <a:xfrm>
            <a:off x="1404829" y="5395385"/>
            <a:ext cx="6696744" cy="562122"/>
          </a:xfrm>
          <a:prstGeom prst="rect">
            <a:avLst/>
          </a:prstGeom>
          <a:solidFill>
            <a:schemeClr val="bg1"/>
          </a:solidFill>
          <a:ln w="34925" algn="in">
            <a:solidFill>
              <a:srgbClr val="FF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Arial" pitchFamily="34" charset="0"/>
              </a:rPr>
              <a:t>CHECK OUT INSTAGRAM AND TWITTER TO SEE CAMPAIGN VIDEOS AND THEIR ACHIEVEMENTS.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17" name="Text Box 11"/>
          <p:cNvSpPr txBox="1">
            <a:spLocks noChangeArrowheads="1"/>
          </p:cNvSpPr>
          <p:nvPr/>
        </p:nvSpPr>
        <p:spPr bwMode="auto">
          <a:xfrm>
            <a:off x="3174643" y="6179544"/>
            <a:ext cx="1511647" cy="50651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600" b="1" i="0" u="none" strike="noStrike" kern="1200" cap="none" spc="0" normalizeH="0" baseline="0" noProof="0" dirty="0" smtClean="0">
                <a:ln>
                  <a:noFill/>
                </a:ln>
                <a:solidFill>
                  <a:srgbClr val="7030A0"/>
                </a:solidFill>
                <a:effectLst/>
                <a:uLnTx/>
                <a:uFillTx/>
                <a:latin typeface="Arial Black" pitchFamily="34" charset="0"/>
                <a:ea typeface="+mn-ea"/>
                <a:cs typeface="Arial" pitchFamily="34" charset="0"/>
              </a:rPr>
              <a:t>#SP20</a:t>
            </a:r>
            <a:endParaRPr kumimoji="0" lang="en-US" sz="18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endParaRPr>
          </a:p>
        </p:txBody>
      </p:sp>
      <p:pic>
        <p:nvPicPr>
          <p:cNvPr id="18" name="Picture 2" descr="Image result for instagram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7647" y="6143999"/>
            <a:ext cx="527993" cy="527553"/>
          </a:xfrm>
          <a:prstGeom prst="rect">
            <a:avLst/>
          </a:prstGeom>
          <a:noFill/>
        </p:spPr>
      </p:pic>
      <p:pic>
        <p:nvPicPr>
          <p:cNvPr id="19" name="Picture 10" descr="Image result for twitter"/>
          <p:cNvPicPr>
            <a:picLocks noChangeAspect="1" noChangeArrowheads="1"/>
          </p:cNvPicPr>
          <p:nvPr/>
        </p:nvPicPr>
        <p:blipFill>
          <a:blip r:embed="rId8" cstate="print"/>
          <a:srcRect/>
          <a:stretch>
            <a:fillRect/>
          </a:stretch>
        </p:blipFill>
        <p:spPr bwMode="auto">
          <a:xfrm>
            <a:off x="4851364" y="5993982"/>
            <a:ext cx="827584" cy="827585"/>
          </a:xfrm>
          <a:prstGeom prst="rect">
            <a:avLst/>
          </a:prstGeom>
          <a:noFill/>
          <a:ln w="9525" algn="in">
            <a:noFill/>
            <a:miter lim="800000"/>
            <a:headEnd/>
            <a:tailEnd/>
          </a:ln>
        </p:spPr>
      </p:pic>
      <p:sp>
        <p:nvSpPr>
          <p:cNvPr id="20" name="Text Box 11"/>
          <p:cNvSpPr txBox="1">
            <a:spLocks noChangeArrowheads="1"/>
          </p:cNvSpPr>
          <p:nvPr/>
        </p:nvSpPr>
        <p:spPr bwMode="auto">
          <a:xfrm>
            <a:off x="5678948" y="6179544"/>
            <a:ext cx="1511647" cy="50651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600" b="1" i="0" u="none" strike="noStrike" kern="1200" cap="none" spc="0" normalizeH="0" baseline="0" noProof="0" dirty="0" smtClean="0">
                <a:ln>
                  <a:noFill/>
                </a:ln>
                <a:solidFill>
                  <a:srgbClr val="00B0F0"/>
                </a:solidFill>
                <a:effectLst/>
                <a:uLnTx/>
                <a:uFillTx/>
                <a:latin typeface="Arial Black" pitchFamily="34" charset="0"/>
                <a:ea typeface="+mn-ea"/>
                <a:cs typeface="Arial" pitchFamily="34" charset="0"/>
              </a:rPr>
              <a:t>#SP20</a:t>
            </a:r>
            <a:endParaRPr kumimoji="0" lang="en-US" sz="1800" b="0" i="0" u="none" strike="noStrike" kern="1200" cap="none" spc="0" normalizeH="0" baseline="0" noProof="0" dirty="0" smtClean="0">
              <a:ln>
                <a:noFill/>
              </a:ln>
              <a:solidFill>
                <a:srgbClr val="00B0F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7495407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669864"/>
            <a:ext cx="6858000" cy="795338"/>
          </a:xfrm>
        </p:spPr>
        <p:txBody>
          <a:bodyPr>
            <a:normAutofit/>
          </a:bodyPr>
          <a:lstStyle/>
          <a:p>
            <a:r>
              <a:rPr lang="en-GB" sz="3600" dirty="0">
                <a:latin typeface="Comic Sans MS" panose="030F0702030302020204" pitchFamily="66" charset="0"/>
              </a:rPr>
              <a:t>S1/2 French Homework Club</a:t>
            </a:r>
          </a:p>
        </p:txBody>
      </p:sp>
      <p:sp>
        <p:nvSpPr>
          <p:cNvPr id="3" name="Subtitle 2"/>
          <p:cNvSpPr>
            <a:spLocks noGrp="1"/>
          </p:cNvSpPr>
          <p:nvPr>
            <p:ph type="subTitle" idx="1"/>
          </p:nvPr>
        </p:nvSpPr>
        <p:spPr/>
        <p:txBody>
          <a:bodyPr>
            <a:normAutofit/>
          </a:bodyPr>
          <a:lstStyle/>
          <a:p>
            <a:r>
              <a:rPr lang="en-GB" sz="2100" dirty="0">
                <a:latin typeface="Comic Sans MS" panose="030F0702030302020204" pitchFamily="66" charset="0"/>
              </a:rPr>
              <a:t>Every Thursday from 1:05-1:35</a:t>
            </a:r>
          </a:p>
          <a:p>
            <a:r>
              <a:rPr lang="en-GB" sz="2100" dirty="0">
                <a:latin typeface="Comic Sans MS" panose="030F0702030302020204" pitchFamily="66" charset="0"/>
              </a:rPr>
              <a:t>Room 210</a:t>
            </a:r>
          </a:p>
          <a:p>
            <a:r>
              <a:rPr lang="en-GB" sz="2100" dirty="0">
                <a:latin typeface="Comic Sans MS" panose="030F0702030302020204" pitchFamily="66" charset="0"/>
              </a:rPr>
              <a:t>Mlle Gendreau</a:t>
            </a:r>
          </a:p>
        </p:txBody>
      </p:sp>
      <p:pic>
        <p:nvPicPr>
          <p:cNvPr id="5" name="Picture 4"/>
          <p:cNvPicPr>
            <a:picLocks noChangeAspect="1"/>
          </p:cNvPicPr>
          <p:nvPr/>
        </p:nvPicPr>
        <p:blipFill>
          <a:blip r:embed="rId2"/>
          <a:stretch>
            <a:fillRect/>
          </a:stretch>
        </p:blipFill>
        <p:spPr>
          <a:xfrm>
            <a:off x="6400563" y="859132"/>
            <a:ext cx="2743438" cy="1824386"/>
          </a:xfrm>
          <a:prstGeom prst="rect">
            <a:avLst/>
          </a:prstGeom>
        </p:spPr>
      </p:pic>
      <p:pic>
        <p:nvPicPr>
          <p:cNvPr id="6" name="Picture 5"/>
          <p:cNvPicPr>
            <a:picLocks noChangeAspect="1"/>
          </p:cNvPicPr>
          <p:nvPr/>
        </p:nvPicPr>
        <p:blipFill>
          <a:blip r:embed="rId2"/>
          <a:stretch>
            <a:fillRect/>
          </a:stretch>
        </p:blipFill>
        <p:spPr>
          <a:xfrm>
            <a:off x="953" y="4176364"/>
            <a:ext cx="2743438" cy="1824386"/>
          </a:xfrm>
          <a:prstGeom prst="rect">
            <a:avLst/>
          </a:prstGeom>
        </p:spPr>
      </p:pic>
      <p:pic>
        <p:nvPicPr>
          <p:cNvPr id="9" name="Picture 8"/>
          <p:cNvPicPr>
            <a:picLocks noChangeAspect="1"/>
          </p:cNvPicPr>
          <p:nvPr/>
        </p:nvPicPr>
        <p:blipFill>
          <a:blip r:embed="rId3"/>
          <a:stretch>
            <a:fillRect/>
          </a:stretch>
        </p:blipFill>
        <p:spPr>
          <a:xfrm>
            <a:off x="0" y="895238"/>
            <a:ext cx="1981200" cy="1981200"/>
          </a:xfrm>
          <a:prstGeom prst="rect">
            <a:avLst/>
          </a:prstGeom>
        </p:spPr>
      </p:pic>
      <p:pic>
        <p:nvPicPr>
          <p:cNvPr id="11" name="Picture 10"/>
          <p:cNvPicPr>
            <a:picLocks noChangeAspect="1"/>
          </p:cNvPicPr>
          <p:nvPr/>
        </p:nvPicPr>
        <p:blipFill>
          <a:blip r:embed="rId4"/>
          <a:stretch>
            <a:fillRect/>
          </a:stretch>
        </p:blipFill>
        <p:spPr>
          <a:xfrm>
            <a:off x="7524750" y="3936584"/>
            <a:ext cx="1618298" cy="2041544"/>
          </a:xfrm>
          <a:prstGeom prst="rect">
            <a:avLst/>
          </a:prstGeom>
        </p:spPr>
      </p:pic>
    </p:spTree>
    <p:extLst>
      <p:ext uri="{BB962C8B-B14F-4D97-AF65-F5344CB8AC3E}">
        <p14:creationId xmlns:p14="http://schemas.microsoft.com/office/powerpoint/2010/main" val="280396222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9700" y="2490952"/>
            <a:ext cx="8074250" cy="3925613"/>
          </a:xfrm>
        </p:spPr>
        <p:txBody>
          <a:bodyPr>
            <a:normAutofit/>
          </a:bodyPr>
          <a:lstStyle/>
          <a:p>
            <a:r>
              <a:rPr lang="en-GB" b="1" dirty="0" smtClean="0">
                <a:latin typeface="Comic Sans MS" panose="030F0702030302020204" pitchFamily="66" charset="0"/>
                <a:cs typeface="Arial" panose="020B0604020202020204" pitchFamily="34" charset="0"/>
              </a:rPr>
              <a:t>Challenge 24:</a:t>
            </a:r>
          </a:p>
          <a:p>
            <a:endParaRPr lang="en-GB" b="1" dirty="0" smtClean="0">
              <a:latin typeface="Comic Sans MS" panose="030F0702030302020204" pitchFamily="66" charset="0"/>
              <a:cs typeface="Arial" panose="020B0604020202020204" pitchFamily="34" charset="0"/>
            </a:endParaRPr>
          </a:p>
          <a:p>
            <a:r>
              <a:rPr lang="en-GB" b="1" dirty="0" smtClean="0">
                <a:latin typeface="Comic Sans MS" panose="030F0702030302020204" pitchFamily="66" charset="0"/>
                <a:cs typeface="Arial" panose="020B0604020202020204" pitchFamily="34" charset="0"/>
              </a:rPr>
              <a:t>Have you ever wanted to be a book editor</a:t>
            </a:r>
            <a:r>
              <a:rPr lang="en-GB" b="1" dirty="0">
                <a:latin typeface="Comic Sans MS" panose="030F0702030302020204" pitchFamily="66" charset="0"/>
                <a:cs typeface="Arial" panose="020B0604020202020204" pitchFamily="34" charset="0"/>
              </a:rPr>
              <a:t> </a:t>
            </a:r>
            <a:r>
              <a:rPr lang="en-GB" b="1" dirty="0" smtClean="0">
                <a:latin typeface="Comic Sans MS" panose="030F0702030302020204" pitchFamily="66" charset="0"/>
                <a:cs typeface="Arial" panose="020B0604020202020204" pitchFamily="34" charset="0"/>
              </a:rPr>
              <a:t>or illustrator?</a:t>
            </a:r>
          </a:p>
          <a:p>
            <a:r>
              <a:rPr lang="en-GB" b="1" dirty="0" smtClean="0">
                <a:latin typeface="Comic Sans MS" panose="030F0702030302020204" pitchFamily="66" charset="0"/>
                <a:cs typeface="Arial" panose="020B0604020202020204" pitchFamily="34" charset="0"/>
              </a:rPr>
              <a:t>Barrington Stoke publishers are looking for people to do this with a new book that they are going to publish soon. </a:t>
            </a:r>
          </a:p>
          <a:p>
            <a:r>
              <a:rPr lang="en-GB" b="1" dirty="0" smtClean="0">
                <a:latin typeface="Comic Sans MS" panose="030F0702030302020204" pitchFamily="66" charset="0"/>
                <a:cs typeface="Arial" panose="020B0604020202020204" pitchFamily="34" charset="0"/>
              </a:rPr>
              <a:t>Ask in the library for more details on how to </a:t>
            </a:r>
            <a:r>
              <a:rPr lang="en-GB" b="1" smtClean="0">
                <a:latin typeface="Comic Sans MS" panose="030F0702030302020204" pitchFamily="66" charset="0"/>
                <a:cs typeface="Arial" panose="020B0604020202020204" pitchFamily="34" charset="0"/>
              </a:rPr>
              <a:t>get involved. </a:t>
            </a:r>
            <a:endParaRPr lang="en-GB" b="1" dirty="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319225684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983859"/>
            <a:ext cx="7886700" cy="2289517"/>
          </a:xfrm>
        </p:spPr>
        <p:txBody>
          <a:bodyPr>
            <a:normAutofit fontScale="90000"/>
          </a:bodyPr>
          <a:lstStyle/>
          <a:p>
            <a:r>
              <a:rPr lang="en-GB" sz="2325" dirty="0"/>
              <a:t>Free entry for all Midlothian pupils!</a:t>
            </a:r>
            <a:br>
              <a:rPr lang="en-GB" sz="2325" dirty="0"/>
            </a:br>
            <a:r>
              <a:rPr lang="en-GB" sz="2325" dirty="0"/>
              <a:t>Enter a team for School glory and House Points.</a:t>
            </a:r>
            <a:br>
              <a:rPr lang="en-GB" sz="2325" dirty="0"/>
            </a:br>
            <a:r>
              <a:rPr lang="en-GB" sz="2325" dirty="0"/>
              <a:t>Raise money for MYPAS and get fit!</a:t>
            </a:r>
            <a:br>
              <a:rPr lang="en-GB" sz="2325" dirty="0"/>
            </a:br>
            <a:r>
              <a:rPr lang="en-GB" sz="2325" dirty="0"/>
              <a:t>Still time to do Couch to 5k if you have never run!</a:t>
            </a:r>
            <a:br>
              <a:rPr lang="en-GB" sz="2325" dirty="0"/>
            </a:br>
            <a:r>
              <a:rPr lang="en-GB" sz="2325" dirty="0"/>
              <a:t>See Mrs Wilkins for entry details (password) – if she can do it, anyone can! </a:t>
            </a:r>
            <a:r>
              <a:rPr lang="en-GB" sz="2400" dirty="0">
                <a:hlinkClick r:id="rId2"/>
              </a:rPr>
              <a:t>https://www.bluebelltrail.co.uk/</a:t>
            </a:r>
            <a:r>
              <a:rPr lang="en-GB" dirty="0" smtClean="0"/>
              <a:t/>
            </a:r>
            <a:br>
              <a:rPr lang="en-GB" dirty="0" smtClean="0"/>
            </a:br>
            <a:endParaRPr lang="en-GB" dirty="0"/>
          </a:p>
        </p:txBody>
      </p:sp>
      <p:pic>
        <p:nvPicPr>
          <p:cNvPr id="4" name="Content Placeholder 3"/>
          <p:cNvPicPr>
            <a:picLocks noGrp="1" noChangeAspect="1"/>
          </p:cNvPicPr>
          <p:nvPr>
            <p:ph idx="1"/>
          </p:nvPr>
        </p:nvPicPr>
        <p:blipFill>
          <a:blip r:embed="rId3"/>
          <a:stretch>
            <a:fillRect/>
          </a:stretch>
        </p:blipFill>
        <p:spPr>
          <a:xfrm>
            <a:off x="1846384" y="3148675"/>
            <a:ext cx="5511842" cy="2362218"/>
          </a:xfrm>
          <a:prstGeom prst="rect">
            <a:avLst/>
          </a:prstGeom>
        </p:spPr>
      </p:pic>
    </p:spTree>
    <p:extLst>
      <p:ext uri="{BB962C8B-B14F-4D97-AF65-F5344CB8AC3E}">
        <p14:creationId xmlns:p14="http://schemas.microsoft.com/office/powerpoint/2010/main" val="146114719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0150410_111203.jpg"/>
          <p:cNvPicPr>
            <a:picLocks noChangeAspect="1"/>
          </p:cNvPicPr>
          <p:nvPr/>
        </p:nvPicPr>
        <p:blipFill>
          <a:blip r:embed="rId2" cstate="print"/>
          <a:stretch>
            <a:fillRect/>
          </a:stretch>
        </p:blipFill>
        <p:spPr>
          <a:xfrm>
            <a:off x="0" y="0"/>
            <a:ext cx="9144000" cy="6858000"/>
          </a:xfrm>
          <a:prstGeom prst="rect">
            <a:avLst/>
          </a:prstGeom>
        </p:spPr>
      </p:pic>
      <p:sp>
        <p:nvSpPr>
          <p:cNvPr id="5" name="Title 4"/>
          <p:cNvSpPr>
            <a:spLocks noGrp="1"/>
          </p:cNvSpPr>
          <p:nvPr>
            <p:ph type="title"/>
          </p:nvPr>
        </p:nvSpPr>
        <p:spPr>
          <a:solidFill>
            <a:schemeClr val="bg1"/>
          </a:solidFill>
          <a:ln w="38100">
            <a:solidFill>
              <a:srgbClr val="FFFF00"/>
            </a:solidFill>
          </a:ln>
        </p:spPr>
        <p:txBody>
          <a:bodyPr>
            <a:normAutofit/>
          </a:bodyPr>
          <a:lstStyle/>
          <a:p>
            <a:r>
              <a:rPr lang="en-GB" sz="3600" dirty="0" smtClean="0">
                <a:latin typeface="Dyslexie" panose="02000000000000000000" pitchFamily="2" charset="0"/>
              </a:rPr>
              <a:t>John Muir Award club 2020</a:t>
            </a:r>
            <a:endParaRPr lang="en-GB" sz="3600" dirty="0">
              <a:latin typeface="Dyslexie" panose="02000000000000000000" pitchFamily="2" charset="0"/>
            </a:endParaRPr>
          </a:p>
        </p:txBody>
      </p:sp>
      <p:sp>
        <p:nvSpPr>
          <p:cNvPr id="6" name="Content Placeholder 5"/>
          <p:cNvSpPr>
            <a:spLocks noGrp="1"/>
          </p:cNvSpPr>
          <p:nvPr>
            <p:ph idx="1"/>
          </p:nvPr>
        </p:nvSpPr>
        <p:spPr>
          <a:xfrm>
            <a:off x="467544" y="1916832"/>
            <a:ext cx="8229600" cy="3096344"/>
          </a:xfrm>
          <a:solidFill>
            <a:schemeClr val="bg1"/>
          </a:solidFill>
          <a:ln w="38100">
            <a:solidFill>
              <a:srgbClr val="FFFF00"/>
            </a:solidFill>
          </a:ln>
        </p:spPr>
        <p:txBody>
          <a:bodyPr>
            <a:normAutofit/>
          </a:bodyPr>
          <a:lstStyle/>
          <a:p>
            <a:pPr algn="ctr">
              <a:lnSpc>
                <a:spcPct val="120000"/>
              </a:lnSpc>
              <a:spcBef>
                <a:spcPts val="0"/>
              </a:spcBef>
              <a:buNone/>
            </a:pPr>
            <a:r>
              <a:rPr lang="en-GB" dirty="0" smtClean="0">
                <a:latin typeface="Dyslexie" panose="02000000000000000000" pitchFamily="2" charset="0"/>
              </a:rPr>
              <a:t>If you are part of this </a:t>
            </a:r>
            <a:r>
              <a:rPr lang="en-GB" smtClean="0">
                <a:latin typeface="Dyslexie" panose="02000000000000000000" pitchFamily="2" charset="0"/>
              </a:rPr>
              <a:t>group please </a:t>
            </a:r>
            <a:r>
              <a:rPr lang="en-GB" dirty="0" smtClean="0">
                <a:latin typeface="Dyslexie" panose="02000000000000000000" pitchFamily="2" charset="0"/>
              </a:rPr>
              <a:t>come along </a:t>
            </a:r>
            <a:r>
              <a:rPr lang="en-GB" smtClean="0">
                <a:latin typeface="Dyslexie" panose="02000000000000000000" pitchFamily="2" charset="0"/>
              </a:rPr>
              <a:t>to an </a:t>
            </a:r>
            <a:r>
              <a:rPr lang="en-GB" dirty="0" smtClean="0">
                <a:latin typeface="Dyslexie" panose="02000000000000000000" pitchFamily="2" charset="0"/>
              </a:rPr>
              <a:t>important meeting on Tuesday 10</a:t>
            </a:r>
            <a:r>
              <a:rPr lang="en-GB" baseline="30000" dirty="0" smtClean="0">
                <a:latin typeface="Dyslexie" panose="02000000000000000000" pitchFamily="2" charset="0"/>
              </a:rPr>
              <a:t>th</a:t>
            </a:r>
            <a:r>
              <a:rPr lang="en-GB" dirty="0" smtClean="0">
                <a:latin typeface="Dyslexie" panose="02000000000000000000" pitchFamily="2" charset="0"/>
              </a:rPr>
              <a:t> March at 1.20pm in room 118</a:t>
            </a:r>
          </a:p>
        </p:txBody>
      </p:sp>
    </p:spTree>
    <p:extLst>
      <p:ext uri="{BB962C8B-B14F-4D97-AF65-F5344CB8AC3E}">
        <p14:creationId xmlns:p14="http://schemas.microsoft.com/office/powerpoint/2010/main" val="347779376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GB" altLang="en-US" smtClean="0">
                <a:solidFill>
                  <a:srgbClr val="7030A0"/>
                </a:solidFill>
              </a:rPr>
              <a:t>S4 &amp; S5 Students</a:t>
            </a:r>
            <a:br>
              <a:rPr lang="en-GB" altLang="en-US" smtClean="0">
                <a:solidFill>
                  <a:srgbClr val="7030A0"/>
                </a:solidFill>
              </a:rPr>
            </a:br>
            <a:r>
              <a:rPr lang="en-GB" altLang="en-US" smtClean="0">
                <a:solidFill>
                  <a:srgbClr val="7030A0"/>
                </a:solidFill>
              </a:rPr>
              <a:t>New York 2021</a:t>
            </a:r>
          </a:p>
        </p:txBody>
      </p:sp>
      <p:sp>
        <p:nvSpPr>
          <p:cNvPr id="3" name="Subtitle 2"/>
          <p:cNvSpPr>
            <a:spLocks noGrp="1"/>
          </p:cNvSpPr>
          <p:nvPr>
            <p:ph type="subTitle" idx="1"/>
          </p:nvPr>
        </p:nvSpPr>
        <p:spPr/>
        <p:txBody>
          <a:bodyPr rtlCol="0">
            <a:normAutofit fontScale="62500" lnSpcReduction="20000"/>
          </a:bodyPr>
          <a:lstStyle/>
          <a:p>
            <a:pPr eaLnBrk="1" fontAlgn="auto" hangingPunct="1">
              <a:spcAft>
                <a:spcPts val="0"/>
              </a:spcAft>
              <a:defRPr/>
            </a:pPr>
            <a:r>
              <a:rPr lang="en-GB" dirty="0" smtClean="0">
                <a:solidFill>
                  <a:srgbClr val="FF0000"/>
                </a:solidFill>
              </a:rPr>
              <a:t>Interested in coming to New York in the Feb break next year. (2021)</a:t>
            </a:r>
          </a:p>
          <a:p>
            <a:pPr eaLnBrk="1" fontAlgn="auto" hangingPunct="1">
              <a:spcAft>
                <a:spcPts val="0"/>
              </a:spcAft>
              <a:defRPr/>
            </a:pPr>
            <a:r>
              <a:rPr lang="en-GB" dirty="0" smtClean="0">
                <a:solidFill>
                  <a:srgbClr val="FF0000"/>
                </a:solidFill>
              </a:rPr>
              <a:t>Come to meeting in Room 306 at 1.30pm on</a:t>
            </a:r>
          </a:p>
          <a:p>
            <a:pPr eaLnBrk="1" fontAlgn="auto" hangingPunct="1">
              <a:spcAft>
                <a:spcPts val="0"/>
              </a:spcAft>
              <a:defRPr/>
            </a:pPr>
            <a:r>
              <a:rPr lang="en-GB" dirty="0" smtClean="0">
                <a:solidFill>
                  <a:srgbClr val="FF0000"/>
                </a:solidFill>
              </a:rPr>
              <a:t> Thursday 12</a:t>
            </a:r>
            <a:r>
              <a:rPr lang="en-GB" baseline="30000" dirty="0" smtClean="0">
                <a:solidFill>
                  <a:srgbClr val="FF0000"/>
                </a:solidFill>
              </a:rPr>
              <a:t>th</a:t>
            </a:r>
            <a:r>
              <a:rPr lang="en-GB" dirty="0" smtClean="0">
                <a:solidFill>
                  <a:srgbClr val="FF0000"/>
                </a:solidFill>
              </a:rPr>
              <a:t> March.</a:t>
            </a:r>
          </a:p>
          <a:p>
            <a:pPr eaLnBrk="1" fontAlgn="auto" hangingPunct="1">
              <a:spcAft>
                <a:spcPts val="0"/>
              </a:spcAft>
              <a:defRPr/>
            </a:pPr>
            <a:r>
              <a:rPr lang="en-GB" dirty="0" smtClean="0">
                <a:solidFill>
                  <a:srgbClr val="FF0000"/>
                </a:solidFill>
              </a:rPr>
              <a:t>If you are interested but can not make the meeting – see Miss Edmond for a letter.</a:t>
            </a:r>
          </a:p>
        </p:txBody>
      </p:sp>
      <p:pic>
        <p:nvPicPr>
          <p:cNvPr id="2052" name="Picture 6" descr="statu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88913"/>
            <a:ext cx="155257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7" descr="eMPIRESTAT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115888"/>
            <a:ext cx="1616075"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descr="C:\Users\edmonm86\Desktop\New York 2017\IMG_01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60350"/>
            <a:ext cx="3024188"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0" descr="C:\Users\edmonm86\Desktop\New York 2017\IMG_019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5373688"/>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1" descr="C:\Users\edmonm86\Desktop\New York 2017\IMG_016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5373688"/>
            <a:ext cx="17668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29083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t>
            </a:r>
            <a:br>
              <a:rPr lang="en-GB" dirty="0" smtClean="0"/>
            </a:br>
            <a:endParaRPr lang="en-GB" dirty="0"/>
          </a:p>
        </p:txBody>
      </p:sp>
      <p:sp>
        <p:nvSpPr>
          <p:cNvPr id="3" name="Subtitle 2"/>
          <p:cNvSpPr>
            <a:spLocks noGrp="1"/>
          </p:cNvSpPr>
          <p:nvPr>
            <p:ph type="subTitle" idx="1"/>
          </p:nvPr>
        </p:nvSpPr>
        <p:spPr/>
        <p:txBody>
          <a:bodyPr/>
          <a:lstStyle/>
          <a:p>
            <a:r>
              <a:rPr lang="en-GB" dirty="0" smtClean="0"/>
              <a:t> </a:t>
            </a:r>
          </a:p>
          <a:p>
            <a:endParaRPr lang="en-GB" dirty="0"/>
          </a:p>
        </p:txBody>
      </p:sp>
      <p:pic>
        <p:nvPicPr>
          <p:cNvPr id="4" name="Picture 3"/>
          <p:cNvPicPr>
            <a:picLocks noChangeAspect="1"/>
          </p:cNvPicPr>
          <p:nvPr/>
        </p:nvPicPr>
        <p:blipFill rotWithShape="1">
          <a:blip r:embed="rId2"/>
          <a:srcRect t="1" r="14445" b="-1810"/>
          <a:stretch/>
        </p:blipFill>
        <p:spPr>
          <a:xfrm>
            <a:off x="0" y="857251"/>
            <a:ext cx="1142490" cy="1359542"/>
          </a:xfrm>
          <a:prstGeom prst="rect">
            <a:avLst/>
          </a:prstGeom>
        </p:spPr>
      </p:pic>
      <p:pic>
        <p:nvPicPr>
          <p:cNvPr id="8" name="Picture 7"/>
          <p:cNvPicPr>
            <a:picLocks noChangeAspect="1"/>
          </p:cNvPicPr>
          <p:nvPr/>
        </p:nvPicPr>
        <p:blipFill rotWithShape="1">
          <a:blip r:embed="rId2"/>
          <a:srcRect t="1" r="14445" b="-1810"/>
          <a:stretch/>
        </p:blipFill>
        <p:spPr>
          <a:xfrm>
            <a:off x="8001000" y="857251"/>
            <a:ext cx="1142490" cy="1359542"/>
          </a:xfrm>
          <a:prstGeom prst="rect">
            <a:avLst/>
          </a:prstGeom>
        </p:spPr>
      </p:pic>
      <p:sp>
        <p:nvSpPr>
          <p:cNvPr id="10" name="TextBox 9"/>
          <p:cNvSpPr txBox="1"/>
          <p:nvPr/>
        </p:nvSpPr>
        <p:spPr>
          <a:xfrm>
            <a:off x="1305266" y="895115"/>
            <a:ext cx="6552010" cy="4616648"/>
          </a:xfrm>
          <a:prstGeom prst="rect">
            <a:avLst/>
          </a:prstGeom>
          <a:noFill/>
        </p:spPr>
        <p:txBody>
          <a:bodyPr wrap="square" rtlCol="0">
            <a:spAutoFit/>
          </a:bodyPr>
          <a:lstStyle/>
          <a:p>
            <a:pPr algn="ctr" defTabSz="685800"/>
            <a:r>
              <a:rPr lang="en-GB" sz="2100" dirty="0">
                <a:solidFill>
                  <a:prstClr val="black"/>
                </a:solidFill>
                <a:latin typeface="Dyslexie" panose="02000000000000000000" pitchFamily="2" charset="0"/>
              </a:rPr>
              <a:t>The Fair Trade group are launching a competition to raise money for Fair Trade. </a:t>
            </a:r>
          </a:p>
          <a:p>
            <a:pPr algn="ctr" defTabSz="685800"/>
            <a:endParaRPr lang="en-GB" sz="2100" dirty="0">
              <a:solidFill>
                <a:prstClr val="black"/>
              </a:solidFill>
              <a:latin typeface="Dyslexie" panose="02000000000000000000" pitchFamily="2" charset="0"/>
            </a:endParaRPr>
          </a:p>
          <a:p>
            <a:pPr algn="ctr" defTabSz="685800"/>
            <a:r>
              <a:rPr lang="en-GB" sz="2100" dirty="0">
                <a:solidFill>
                  <a:prstClr val="black"/>
                </a:solidFill>
                <a:latin typeface="Dyslexie" panose="02000000000000000000" pitchFamily="2" charset="0"/>
              </a:rPr>
              <a:t>Keep your eyes peeled for the Fair Trade group at break and lunch this week or come see Miss Dowie in room 216 to enter. </a:t>
            </a:r>
          </a:p>
          <a:p>
            <a:pPr algn="ctr" defTabSz="685800"/>
            <a:endParaRPr lang="en-GB" sz="2100" dirty="0">
              <a:solidFill>
                <a:prstClr val="black"/>
              </a:solidFill>
              <a:latin typeface="Dyslexie" panose="02000000000000000000" pitchFamily="2" charset="0"/>
            </a:endParaRPr>
          </a:p>
          <a:p>
            <a:pPr algn="ctr" defTabSz="685800"/>
            <a:r>
              <a:rPr lang="en-GB" sz="2100" dirty="0">
                <a:solidFill>
                  <a:prstClr val="black"/>
                </a:solidFill>
                <a:latin typeface="Dyslexie" panose="02000000000000000000" pitchFamily="2" charset="0"/>
              </a:rPr>
              <a:t>All you need to do is make a donation to guess how many </a:t>
            </a:r>
            <a:r>
              <a:rPr lang="en-GB" sz="2100" dirty="0" err="1">
                <a:solidFill>
                  <a:prstClr val="black"/>
                </a:solidFill>
                <a:latin typeface="Dyslexie" panose="02000000000000000000" pitchFamily="2" charset="0"/>
              </a:rPr>
              <a:t>Maltesers</a:t>
            </a:r>
            <a:r>
              <a:rPr lang="en-GB" sz="2100" dirty="0">
                <a:solidFill>
                  <a:prstClr val="black"/>
                </a:solidFill>
                <a:latin typeface="Dyslexie" panose="02000000000000000000" pitchFamily="2" charset="0"/>
              </a:rPr>
              <a:t> are in the jar. The person with the closest guess will win some Fair Trade goodies and a £20 voucher!! </a:t>
            </a:r>
          </a:p>
        </p:txBody>
      </p:sp>
      <p:pic>
        <p:nvPicPr>
          <p:cNvPr id="5" name="Picture 4"/>
          <p:cNvPicPr>
            <a:picLocks noChangeAspect="1"/>
          </p:cNvPicPr>
          <p:nvPr/>
        </p:nvPicPr>
        <p:blipFill>
          <a:blip r:embed="rId3"/>
          <a:stretch>
            <a:fillRect/>
          </a:stretch>
        </p:blipFill>
        <p:spPr>
          <a:xfrm>
            <a:off x="1" y="5179771"/>
            <a:ext cx="1305265" cy="820979"/>
          </a:xfrm>
          <a:prstGeom prst="rect">
            <a:avLst/>
          </a:prstGeom>
        </p:spPr>
      </p:pic>
      <p:pic>
        <p:nvPicPr>
          <p:cNvPr id="11" name="Picture 10"/>
          <p:cNvPicPr>
            <a:picLocks noChangeAspect="1"/>
          </p:cNvPicPr>
          <p:nvPr/>
        </p:nvPicPr>
        <p:blipFill>
          <a:blip r:embed="rId3"/>
          <a:stretch>
            <a:fillRect/>
          </a:stretch>
        </p:blipFill>
        <p:spPr>
          <a:xfrm>
            <a:off x="7762875" y="5120395"/>
            <a:ext cx="1399665" cy="880355"/>
          </a:xfrm>
          <a:prstGeom prst="rect">
            <a:avLst/>
          </a:prstGeom>
        </p:spPr>
      </p:pic>
    </p:spTree>
    <p:extLst>
      <p:ext uri="{BB962C8B-B14F-4D97-AF65-F5344CB8AC3E}">
        <p14:creationId xmlns:p14="http://schemas.microsoft.com/office/powerpoint/2010/main" val="347127999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950" y="1051702"/>
            <a:ext cx="6410325" cy="4034648"/>
          </a:xfrm>
          <a:prstGeom prst="rect">
            <a:avLst/>
          </a:prstGeom>
        </p:spPr>
      </p:pic>
      <p:sp>
        <p:nvSpPr>
          <p:cNvPr id="3" name="Rectangle 2"/>
          <p:cNvSpPr/>
          <p:nvPr/>
        </p:nvSpPr>
        <p:spPr>
          <a:xfrm>
            <a:off x="228600" y="5209528"/>
            <a:ext cx="8601075" cy="715581"/>
          </a:xfrm>
          <a:prstGeom prst="rect">
            <a:avLst/>
          </a:prstGeom>
        </p:spPr>
        <p:txBody>
          <a:bodyPr wrap="square">
            <a:spAutoFit/>
          </a:bodyPr>
          <a:lstStyle/>
          <a:p>
            <a:r>
              <a:rPr lang="en-GB" sz="1350" b="1" dirty="0"/>
              <a:t>Come to the Movie Club in Room 120 (Miss McLeod’s room) where movies begin on a Wednesday lunchtime and resume at the same time on Thursdays! Movies begin shortly after lunch begins. The brilliant movie above will be shown next week. Come on your own or bring a friend! Bring hot dogs and popcorn!!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12" y="1051702"/>
            <a:ext cx="2487038" cy="3948923"/>
          </a:xfrm>
          <a:prstGeom prst="rect">
            <a:avLst/>
          </a:prstGeom>
        </p:spPr>
      </p:pic>
    </p:spTree>
    <p:extLst>
      <p:ext uri="{BB962C8B-B14F-4D97-AF65-F5344CB8AC3E}">
        <p14:creationId xmlns:p14="http://schemas.microsoft.com/office/powerpoint/2010/main" val="310977880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battle of bannockburn attraction">
            <a:hlinkClick r:id="rId3"/>
          </p:cNvPr>
          <p:cNvPicPr>
            <a:picLocks noChangeAspect="1" noChangeArrowheads="1"/>
          </p:cNvPicPr>
          <p:nvPr/>
        </p:nvPicPr>
        <p:blipFill>
          <a:blip r:embed="rId4" cstate="print"/>
          <a:srcRect/>
          <a:stretch>
            <a:fillRect/>
          </a:stretch>
        </p:blipFill>
        <p:spPr bwMode="auto">
          <a:xfrm>
            <a:off x="4843490" y="2780927"/>
            <a:ext cx="4193006" cy="2593871"/>
          </a:xfrm>
          <a:prstGeom prst="rect">
            <a:avLst/>
          </a:prstGeom>
          <a:noFill/>
        </p:spPr>
      </p:pic>
      <p:sp>
        <p:nvSpPr>
          <p:cNvPr id="13" name="Explosion 1 12"/>
          <p:cNvSpPr/>
          <p:nvPr/>
        </p:nvSpPr>
        <p:spPr>
          <a:xfrm>
            <a:off x="5148064" y="3933056"/>
            <a:ext cx="4499991" cy="314096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Dyslexie" panose="02000000000000000000" pitchFamily="2" charset="0"/>
                <a:ea typeface="+mn-ea"/>
                <a:cs typeface="+mn-cs"/>
              </a:rPr>
              <a:t>60 places. First come first served.</a:t>
            </a:r>
            <a:endParaRPr kumimoji="0" lang="en-GB" sz="2400" b="1" i="0" u="none" strike="noStrike" kern="1200" cap="none" spc="0" normalizeH="0" baseline="0" noProof="0" dirty="0">
              <a:ln>
                <a:noFill/>
              </a:ln>
              <a:solidFill>
                <a:prstClr val="black"/>
              </a:solidFill>
              <a:effectLst/>
              <a:uLnTx/>
              <a:uFillTx/>
              <a:latin typeface="Dyslexie" panose="02000000000000000000" pitchFamily="2" charset="0"/>
              <a:ea typeface="+mn-ea"/>
              <a:cs typeface="+mn-cs"/>
            </a:endParaRPr>
          </a:p>
        </p:txBody>
      </p:sp>
      <p:sp>
        <p:nvSpPr>
          <p:cNvPr id="2" name="Title 1"/>
          <p:cNvSpPr>
            <a:spLocks noGrp="1"/>
          </p:cNvSpPr>
          <p:nvPr>
            <p:ph type="title"/>
          </p:nvPr>
        </p:nvSpPr>
        <p:spPr>
          <a:xfrm>
            <a:off x="467544" y="0"/>
            <a:ext cx="8229600" cy="971600"/>
          </a:xfrm>
        </p:spPr>
        <p:txBody>
          <a:bodyPr>
            <a:normAutofit/>
          </a:bodyPr>
          <a:lstStyle/>
          <a:p>
            <a:r>
              <a:rPr lang="en-GB" sz="3200" b="1" dirty="0" smtClean="0">
                <a:solidFill>
                  <a:schemeClr val="bg1"/>
                </a:solidFill>
                <a:latin typeface="Dyslexie" panose="02000000000000000000" pitchFamily="2" charset="0"/>
              </a:rPr>
              <a:t>S1 HISTORY TRIP TO...</a:t>
            </a:r>
            <a:endParaRPr lang="en-GB" sz="3200" b="1" dirty="0">
              <a:solidFill>
                <a:schemeClr val="bg1"/>
              </a:solidFill>
              <a:latin typeface="Dyslexie" panose="02000000000000000000" pitchFamily="2" charset="0"/>
            </a:endParaRPr>
          </a:p>
        </p:txBody>
      </p:sp>
      <p:sp>
        <p:nvSpPr>
          <p:cNvPr id="9" name="Content Placeholder 8"/>
          <p:cNvSpPr>
            <a:spLocks noGrp="1"/>
          </p:cNvSpPr>
          <p:nvPr>
            <p:ph sz="half" idx="1"/>
          </p:nvPr>
        </p:nvSpPr>
        <p:spPr>
          <a:xfrm>
            <a:off x="107504" y="2477800"/>
            <a:ext cx="4680520" cy="4021907"/>
          </a:xfrm>
        </p:spPr>
        <p:txBody>
          <a:bodyPr>
            <a:noAutofit/>
          </a:bodyPr>
          <a:lstStyle/>
          <a:p>
            <a:endParaRPr lang="en-GB" sz="2400" b="1" dirty="0" smtClean="0">
              <a:solidFill>
                <a:schemeClr val="bg1"/>
              </a:solidFill>
              <a:latin typeface="Dyslexie" panose="02000000000000000000" pitchFamily="2" charset="0"/>
            </a:endParaRPr>
          </a:p>
          <a:p>
            <a:r>
              <a:rPr lang="en-GB" b="1" dirty="0" smtClean="0">
                <a:solidFill>
                  <a:schemeClr val="bg1"/>
                </a:solidFill>
                <a:latin typeface="Dyslexie" panose="02000000000000000000" pitchFamily="2" charset="0"/>
              </a:rPr>
              <a:t>Tuesday 5</a:t>
            </a:r>
            <a:r>
              <a:rPr lang="en-GB" b="1" baseline="30000" dirty="0" smtClean="0">
                <a:solidFill>
                  <a:schemeClr val="bg1"/>
                </a:solidFill>
                <a:latin typeface="Dyslexie" panose="02000000000000000000" pitchFamily="2" charset="0"/>
              </a:rPr>
              <a:t>th</a:t>
            </a:r>
            <a:r>
              <a:rPr lang="en-GB" b="1" dirty="0" smtClean="0">
                <a:solidFill>
                  <a:schemeClr val="bg1"/>
                </a:solidFill>
                <a:latin typeface="Dyslexie" panose="02000000000000000000" pitchFamily="2" charset="0"/>
              </a:rPr>
              <a:t> May</a:t>
            </a:r>
          </a:p>
          <a:p>
            <a:r>
              <a:rPr lang="en-GB" b="1" dirty="0" smtClean="0">
                <a:solidFill>
                  <a:schemeClr val="bg1"/>
                </a:solidFill>
                <a:latin typeface="Dyslexie" panose="02000000000000000000" pitchFamily="2" charset="0"/>
              </a:rPr>
              <a:t>The cost of the trip is £7</a:t>
            </a:r>
          </a:p>
          <a:p>
            <a:r>
              <a:rPr lang="en-GB" b="1" dirty="0" smtClean="0">
                <a:solidFill>
                  <a:schemeClr val="bg1"/>
                </a:solidFill>
                <a:latin typeface="Dyslexie" panose="02000000000000000000" pitchFamily="2" charset="0"/>
              </a:rPr>
              <a:t>See Mrs Sharp (room 116) for more information and a consent letter.</a:t>
            </a:r>
          </a:p>
          <a:p>
            <a:endParaRPr lang="en-GB" sz="2400" dirty="0">
              <a:solidFill>
                <a:schemeClr val="bg1"/>
              </a:solidFill>
              <a:latin typeface="Dyslexie" panose="02000000000000000000" pitchFamily="2" charset="0"/>
            </a:endParaRPr>
          </a:p>
        </p:txBody>
      </p:sp>
      <p:pic>
        <p:nvPicPr>
          <p:cNvPr id="1029" name="Picture 5" descr="http://www.underconsideration.com/brandnew/archives/battle_of_bannockburn_logo_detail.gif"/>
          <p:cNvPicPr>
            <a:picLocks noChangeAspect="1" noChangeArrowheads="1"/>
          </p:cNvPicPr>
          <p:nvPr/>
        </p:nvPicPr>
        <p:blipFill>
          <a:blip r:embed="rId5" cstate="print"/>
          <a:srcRect/>
          <a:stretch>
            <a:fillRect/>
          </a:stretch>
        </p:blipFill>
        <p:spPr bwMode="auto">
          <a:xfrm>
            <a:off x="107504" y="836712"/>
            <a:ext cx="8873070" cy="1916832"/>
          </a:xfrm>
          <a:prstGeom prst="rect">
            <a:avLst/>
          </a:prstGeom>
          <a:noFill/>
          <a:ln w="28575">
            <a:solidFill>
              <a:schemeClr val="bg1"/>
            </a:solidFill>
          </a:ln>
        </p:spPr>
      </p:pic>
      <p:sp>
        <p:nvSpPr>
          <p:cNvPr id="15" name="TextBox 14"/>
          <p:cNvSpPr txBox="1"/>
          <p:nvPr/>
        </p:nvSpPr>
        <p:spPr>
          <a:xfrm>
            <a:off x="5004048" y="692696"/>
            <a:ext cx="3672408"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smtClean="0">
              <a:ln>
                <a:noFill/>
              </a:ln>
              <a:solidFill>
                <a:prstClr val="white"/>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smtClean="0">
              <a:ln>
                <a:noFill/>
              </a:ln>
              <a:solidFill>
                <a:prstClr val="white"/>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prstClr val="white"/>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smtClean="0">
              <a:ln>
                <a:noFill/>
              </a:ln>
              <a:solidFill>
                <a:prstClr val="white"/>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smtClean="0">
              <a:ln>
                <a:noFill/>
              </a:ln>
              <a:solidFill>
                <a:prstClr val="white"/>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smtClean="0">
              <a:ln>
                <a:noFill/>
              </a:ln>
              <a:solidFill>
                <a:prstClr val="white"/>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Comic Sans MS" pitchFamily="66" charset="0"/>
              <a:ea typeface="+mn-ea"/>
              <a:cs typeface="+mn-cs"/>
            </a:endParaRPr>
          </a:p>
        </p:txBody>
      </p:sp>
      <p:sp>
        <p:nvSpPr>
          <p:cNvPr id="10" name="TextBox 9"/>
          <p:cNvSpPr txBox="1"/>
          <p:nvPr/>
        </p:nvSpPr>
        <p:spPr>
          <a:xfrm>
            <a:off x="107504" y="1081701"/>
            <a:ext cx="914400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sng" strike="noStrike" kern="1200" cap="none" spc="0" normalizeH="0" baseline="0" noProof="0" dirty="0" smtClean="0">
              <a:ln>
                <a:noFill/>
              </a:ln>
              <a:solidFill>
                <a:srgbClr val="EEECE1"/>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sng" strike="noStrike" kern="1200" cap="none" spc="0" normalizeH="0" baseline="0" noProof="0" dirty="0" smtClean="0">
              <a:ln>
                <a:noFill/>
              </a:ln>
              <a:solidFill>
                <a:srgbClr val="EEECE1"/>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400" b="1" i="0" u="none" strike="noStrike" kern="1200" cap="none" spc="0" normalizeH="0" baseline="0" noProof="0" dirty="0" smtClean="0">
              <a:ln>
                <a:noFill/>
              </a:ln>
              <a:solidFill>
                <a:srgbClr val="EEECE1"/>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400" b="1" i="0" u="none" strike="noStrike" kern="1200" cap="none" spc="0" normalizeH="0" baseline="0" noProof="0" dirty="0" smtClean="0">
              <a:ln>
                <a:noFill/>
              </a:ln>
              <a:solidFill>
                <a:srgbClr val="EEECE1"/>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400" b="1" i="0" u="none" strike="noStrike" kern="1200" cap="none" spc="0" normalizeH="0" baseline="0" noProof="0" dirty="0" smtClean="0">
              <a:ln>
                <a:noFill/>
              </a:ln>
              <a:solidFill>
                <a:srgbClr val="EEECE1"/>
              </a:solidFill>
              <a:effectLst/>
              <a:uLnTx/>
              <a:uFillTx/>
              <a:latin typeface="Century Gothic" pitchFamily="34" charset="0"/>
              <a:ea typeface="+mn-ea"/>
              <a:cs typeface="+mn-cs"/>
            </a:endParaRPr>
          </a:p>
        </p:txBody>
      </p:sp>
      <p:sp>
        <p:nvSpPr>
          <p:cNvPr id="2052" name="AutoShape 4" descr="Image result for battle of bannockburn attraction"/>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9948395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60541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683968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Image result for star cartoon"/>
          <p:cNvPicPr>
            <a:picLocks noChangeAspect="1" noChangeArrowheads="1"/>
          </p:cNvPicPr>
          <p:nvPr/>
        </p:nvPicPr>
        <p:blipFill>
          <a:blip r:embed="rId2" cstate="print"/>
          <a:srcRect/>
          <a:stretch>
            <a:fillRect/>
          </a:stretch>
        </p:blipFill>
        <p:spPr bwMode="auto">
          <a:xfrm>
            <a:off x="0" y="0"/>
            <a:ext cx="1691680" cy="1691680"/>
          </a:xfrm>
          <a:prstGeom prst="rect">
            <a:avLst/>
          </a:prstGeom>
          <a:noFill/>
        </p:spPr>
      </p:pic>
      <p:sp>
        <p:nvSpPr>
          <p:cNvPr id="2" name="Title 1"/>
          <p:cNvSpPr>
            <a:spLocks noGrp="1"/>
          </p:cNvSpPr>
          <p:nvPr>
            <p:ph type="ctrTitle"/>
          </p:nvPr>
        </p:nvSpPr>
        <p:spPr>
          <a:xfrm>
            <a:off x="827584" y="1556793"/>
            <a:ext cx="7772400" cy="1296144"/>
          </a:xfrm>
        </p:spPr>
        <p:txBody>
          <a:bodyPr>
            <a:normAutofit fontScale="90000"/>
          </a:bodyPr>
          <a:lstStyle/>
          <a:p>
            <a:r>
              <a:rPr lang="en-GB" sz="3600" b="1" dirty="0" smtClean="0">
                <a:latin typeface="Dyslexie" pitchFamily="2" charset="0"/>
              </a:rPr>
              <a:t>Congratulations to the following </a:t>
            </a:r>
            <a:r>
              <a:rPr lang="en-GB" sz="3600" b="1" dirty="0" smtClean="0">
                <a:solidFill>
                  <a:srgbClr val="FF0000"/>
                </a:solidFill>
                <a:latin typeface="Dyslexie" pitchFamily="2" charset="0"/>
              </a:rPr>
              <a:t>S1</a:t>
            </a:r>
            <a:r>
              <a:rPr lang="en-GB" sz="3600" b="1" dirty="0" smtClean="0">
                <a:latin typeface="Dyslexie" pitchFamily="2" charset="0"/>
              </a:rPr>
              <a:t> students who are this months’ Social Studies Stars of the Month</a:t>
            </a:r>
            <a:r>
              <a:rPr lang="en-GB" dirty="0" smtClean="0"/>
              <a:t/>
            </a:r>
            <a:br>
              <a:rPr lang="en-GB" dirty="0" smtClean="0"/>
            </a:br>
            <a:endParaRPr lang="en-GB" dirty="0"/>
          </a:p>
        </p:txBody>
      </p:sp>
      <p:sp>
        <p:nvSpPr>
          <p:cNvPr id="3" name="Subtitle 2"/>
          <p:cNvSpPr>
            <a:spLocks noGrp="1"/>
          </p:cNvSpPr>
          <p:nvPr>
            <p:ph type="subTitle" idx="1"/>
          </p:nvPr>
        </p:nvSpPr>
        <p:spPr>
          <a:xfrm>
            <a:off x="1547664" y="3036846"/>
            <a:ext cx="5976664" cy="3096344"/>
          </a:xfrm>
        </p:spPr>
        <p:txBody>
          <a:bodyPr>
            <a:normAutofit/>
          </a:bodyPr>
          <a:lstStyle/>
          <a:p>
            <a:r>
              <a:rPr lang="en-GB" sz="2400" dirty="0">
                <a:solidFill>
                  <a:schemeClr val="tx1"/>
                </a:solidFill>
                <a:latin typeface="Dyslexie" panose="02000000000000000000" pitchFamily="2" charset="0"/>
              </a:rPr>
              <a:t>Katie Smalley </a:t>
            </a:r>
            <a:r>
              <a:rPr lang="en-GB" sz="2400" dirty="0" smtClean="0">
                <a:solidFill>
                  <a:schemeClr val="tx1"/>
                </a:solidFill>
                <a:latin typeface="Dyslexie" panose="02000000000000000000" pitchFamily="2" charset="0"/>
              </a:rPr>
              <a:t>1ME3</a:t>
            </a:r>
          </a:p>
          <a:p>
            <a:r>
              <a:rPr lang="en-GB" sz="2400" dirty="0">
                <a:solidFill>
                  <a:schemeClr val="tx1"/>
                </a:solidFill>
                <a:latin typeface="Dyslexie" panose="02000000000000000000" pitchFamily="2" charset="0"/>
              </a:rPr>
              <a:t>Genevieve Keith </a:t>
            </a:r>
            <a:r>
              <a:rPr lang="en-GB" sz="2400" dirty="0" smtClean="0">
                <a:solidFill>
                  <a:schemeClr val="tx1"/>
                </a:solidFill>
                <a:latin typeface="Dyslexie" panose="02000000000000000000" pitchFamily="2" charset="0"/>
              </a:rPr>
              <a:t>1SL3</a:t>
            </a:r>
          </a:p>
          <a:p>
            <a:r>
              <a:rPr lang="en-GB" sz="2400" dirty="0">
                <a:solidFill>
                  <a:schemeClr val="tx1"/>
                </a:solidFill>
                <a:latin typeface="Dyslexie" panose="02000000000000000000" pitchFamily="2" charset="0"/>
              </a:rPr>
              <a:t>Elle </a:t>
            </a:r>
            <a:r>
              <a:rPr lang="en-GB" sz="2400" dirty="0" smtClean="0">
                <a:solidFill>
                  <a:schemeClr val="tx1"/>
                </a:solidFill>
                <a:latin typeface="Dyslexie" panose="02000000000000000000" pitchFamily="2" charset="0"/>
              </a:rPr>
              <a:t>Pearson 1SL1</a:t>
            </a:r>
          </a:p>
          <a:p>
            <a:r>
              <a:rPr lang="en-GB" sz="2400" dirty="0" smtClean="0">
                <a:solidFill>
                  <a:schemeClr val="tx1"/>
                </a:solidFill>
                <a:latin typeface="Dyslexie" panose="02000000000000000000" pitchFamily="2" charset="0"/>
              </a:rPr>
              <a:t> </a:t>
            </a:r>
            <a:r>
              <a:rPr lang="en-GB" sz="2400" dirty="0">
                <a:solidFill>
                  <a:schemeClr val="tx1"/>
                </a:solidFill>
                <a:latin typeface="Dyslexie" panose="02000000000000000000" pitchFamily="2" charset="0"/>
              </a:rPr>
              <a:t>Paddy </a:t>
            </a:r>
            <a:r>
              <a:rPr lang="en-GB" sz="2400" dirty="0" err="1" smtClean="0">
                <a:solidFill>
                  <a:schemeClr val="tx1"/>
                </a:solidFill>
                <a:latin typeface="Dyslexie" panose="02000000000000000000" pitchFamily="2" charset="0"/>
              </a:rPr>
              <a:t>Shiell</a:t>
            </a:r>
            <a:r>
              <a:rPr lang="en-GB" sz="2400" dirty="0" smtClean="0">
                <a:solidFill>
                  <a:schemeClr val="tx1"/>
                </a:solidFill>
                <a:latin typeface="Dyslexie" panose="02000000000000000000" pitchFamily="2" charset="0"/>
              </a:rPr>
              <a:t> </a:t>
            </a:r>
          </a:p>
          <a:p>
            <a:r>
              <a:rPr lang="en-GB" sz="2400" dirty="0" smtClean="0">
                <a:solidFill>
                  <a:schemeClr val="tx1"/>
                </a:solidFill>
                <a:latin typeface="Dyslexie" panose="02000000000000000000" pitchFamily="2" charset="0"/>
              </a:rPr>
              <a:t>Casey Latimer 1MK4</a:t>
            </a:r>
            <a:endParaRPr lang="en-GB" sz="2400" dirty="0">
              <a:solidFill>
                <a:schemeClr val="tx1"/>
              </a:solidFill>
              <a:latin typeface="Dyslexie" panose="02000000000000000000" pitchFamily="2" charset="0"/>
            </a:endParaRPr>
          </a:p>
          <a:p>
            <a:r>
              <a:rPr lang="fr-FR" sz="2400" dirty="0" smtClean="0">
                <a:solidFill>
                  <a:schemeClr val="tx1"/>
                </a:solidFill>
                <a:latin typeface="Dyslexie" pitchFamily="2" charset="0"/>
              </a:rPr>
              <a:t>Taylor Kane 1MK1</a:t>
            </a:r>
          </a:p>
          <a:p>
            <a:endParaRPr lang="fr-FR" sz="2000" b="1" dirty="0" smtClean="0">
              <a:solidFill>
                <a:schemeClr val="tx1"/>
              </a:solidFill>
              <a:latin typeface="Dyslexie" pitchFamily="2" charset="0"/>
            </a:endParaRPr>
          </a:p>
          <a:p>
            <a:endParaRPr lang="fr-FR" sz="2000" b="1" dirty="0" smtClean="0">
              <a:solidFill>
                <a:schemeClr val="tx1"/>
              </a:solidFill>
              <a:latin typeface="Dyslexie" pitchFamily="2" charset="0"/>
            </a:endParaRPr>
          </a:p>
          <a:p>
            <a:endParaRPr lang="fr-FR" sz="2000" b="1" dirty="0" smtClean="0">
              <a:solidFill>
                <a:schemeClr val="tx1"/>
              </a:solidFill>
              <a:latin typeface="Dyslexie" pitchFamily="2" charset="0"/>
            </a:endParaRPr>
          </a:p>
          <a:p>
            <a:endParaRPr lang="fr-FR" sz="2000" b="1" dirty="0" smtClean="0">
              <a:solidFill>
                <a:schemeClr val="tx1"/>
              </a:solidFill>
              <a:latin typeface="Dyslexie" pitchFamily="2" charset="0"/>
            </a:endParaRPr>
          </a:p>
          <a:p>
            <a:endParaRPr lang="fr-FR" sz="2000" b="1" dirty="0" smtClean="0">
              <a:solidFill>
                <a:schemeClr val="tx1"/>
              </a:solidFill>
              <a:latin typeface="Dyslexie" pitchFamily="2" charset="0"/>
            </a:endParaRPr>
          </a:p>
          <a:p>
            <a:endParaRPr lang="en-GB" sz="2000" b="1" dirty="0">
              <a:solidFill>
                <a:schemeClr val="tx1"/>
              </a:solidFill>
              <a:latin typeface="Dyslexie" pitchFamily="2" charset="0"/>
            </a:endParaRPr>
          </a:p>
        </p:txBody>
      </p:sp>
      <p:sp>
        <p:nvSpPr>
          <p:cNvPr id="11268" name="AutoShape 4" descr="Image result for star carto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1270" name="AutoShape 6" descr="Image result for star carto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descr="Image result for star cartoon"/>
          <p:cNvPicPr>
            <a:picLocks noChangeAspect="1" noChangeArrowheads="1"/>
          </p:cNvPicPr>
          <p:nvPr/>
        </p:nvPicPr>
        <p:blipFill>
          <a:blip r:embed="rId2" cstate="print"/>
          <a:srcRect/>
          <a:stretch>
            <a:fillRect/>
          </a:stretch>
        </p:blipFill>
        <p:spPr bwMode="auto">
          <a:xfrm>
            <a:off x="7271792" y="5229200"/>
            <a:ext cx="1872208" cy="1872208"/>
          </a:xfrm>
          <a:prstGeom prst="rect">
            <a:avLst/>
          </a:prstGeom>
          <a:noFill/>
        </p:spPr>
      </p:pic>
      <p:pic>
        <p:nvPicPr>
          <p:cNvPr id="10" name="Picture 8" descr="Image result for star cartoon"/>
          <p:cNvPicPr>
            <a:picLocks noChangeAspect="1" noChangeArrowheads="1"/>
          </p:cNvPicPr>
          <p:nvPr/>
        </p:nvPicPr>
        <p:blipFill>
          <a:blip r:embed="rId2" cstate="print"/>
          <a:srcRect/>
          <a:stretch>
            <a:fillRect/>
          </a:stretch>
        </p:blipFill>
        <p:spPr bwMode="auto">
          <a:xfrm>
            <a:off x="7271792" y="-99392"/>
            <a:ext cx="1728192" cy="1728192"/>
          </a:xfrm>
          <a:prstGeom prst="rect">
            <a:avLst/>
          </a:prstGeom>
          <a:noFill/>
        </p:spPr>
      </p:pic>
      <p:pic>
        <p:nvPicPr>
          <p:cNvPr id="11" name="Picture 8" descr="Image result for star cartoon"/>
          <p:cNvPicPr>
            <a:picLocks noChangeAspect="1" noChangeArrowheads="1"/>
          </p:cNvPicPr>
          <p:nvPr/>
        </p:nvPicPr>
        <p:blipFill>
          <a:blip r:embed="rId2" cstate="print"/>
          <a:srcRect/>
          <a:stretch>
            <a:fillRect/>
          </a:stretch>
        </p:blipFill>
        <p:spPr bwMode="auto">
          <a:xfrm>
            <a:off x="0" y="5229200"/>
            <a:ext cx="1872208" cy="1872208"/>
          </a:xfrm>
          <a:prstGeom prst="rect">
            <a:avLst/>
          </a:prstGeom>
          <a:noFill/>
        </p:spPr>
      </p:pic>
      <p:pic>
        <p:nvPicPr>
          <p:cNvPr id="11274" name="Picture 10" descr="Image result for celebration clip art"/>
          <p:cNvPicPr>
            <a:picLocks noChangeAspect="1" noChangeArrowheads="1"/>
          </p:cNvPicPr>
          <p:nvPr/>
        </p:nvPicPr>
        <p:blipFill>
          <a:blip r:embed="rId3" cstate="print"/>
          <a:srcRect/>
          <a:stretch>
            <a:fillRect/>
          </a:stretch>
        </p:blipFill>
        <p:spPr bwMode="auto">
          <a:xfrm>
            <a:off x="7524328" y="2708920"/>
            <a:ext cx="1512168" cy="1782536"/>
          </a:xfrm>
          <a:prstGeom prst="rect">
            <a:avLst/>
          </a:prstGeom>
          <a:noFill/>
        </p:spPr>
      </p:pic>
      <p:pic>
        <p:nvPicPr>
          <p:cNvPr id="13" name="Picture 10" descr="Image result for celebration clip art"/>
          <p:cNvPicPr>
            <a:picLocks noChangeAspect="1" noChangeArrowheads="1"/>
          </p:cNvPicPr>
          <p:nvPr/>
        </p:nvPicPr>
        <p:blipFill>
          <a:blip r:embed="rId3" cstate="print"/>
          <a:srcRect/>
          <a:stretch>
            <a:fillRect/>
          </a:stretch>
        </p:blipFill>
        <p:spPr bwMode="auto">
          <a:xfrm>
            <a:off x="0" y="2780928"/>
            <a:ext cx="1512168" cy="1782536"/>
          </a:xfrm>
          <a:prstGeom prst="rect">
            <a:avLst/>
          </a:prstGeom>
          <a:noFill/>
        </p:spPr>
      </p:pic>
      <p:pic>
        <p:nvPicPr>
          <p:cNvPr id="14" name="Picture 10" descr="Image result for celebration clip art"/>
          <p:cNvPicPr>
            <a:picLocks noChangeAspect="1" noChangeArrowheads="1"/>
          </p:cNvPicPr>
          <p:nvPr/>
        </p:nvPicPr>
        <p:blipFill>
          <a:blip r:embed="rId4" cstate="print"/>
          <a:srcRect/>
          <a:stretch>
            <a:fillRect/>
          </a:stretch>
        </p:blipFill>
        <p:spPr bwMode="auto">
          <a:xfrm>
            <a:off x="3995936" y="0"/>
            <a:ext cx="794119" cy="936104"/>
          </a:xfrm>
          <a:prstGeom prst="rect">
            <a:avLst/>
          </a:prstGeom>
          <a:noFill/>
        </p:spPr>
      </p:pic>
      <p:pic>
        <p:nvPicPr>
          <p:cNvPr id="16" name="Picture 10" descr="Image result for celebration clip art"/>
          <p:cNvPicPr>
            <a:picLocks noChangeAspect="1" noChangeArrowheads="1"/>
          </p:cNvPicPr>
          <p:nvPr/>
        </p:nvPicPr>
        <p:blipFill>
          <a:blip r:embed="rId4" cstate="print"/>
          <a:srcRect/>
          <a:stretch>
            <a:fillRect/>
          </a:stretch>
        </p:blipFill>
        <p:spPr bwMode="auto">
          <a:xfrm>
            <a:off x="5292080" y="0"/>
            <a:ext cx="794119" cy="936104"/>
          </a:xfrm>
          <a:prstGeom prst="rect">
            <a:avLst/>
          </a:prstGeom>
          <a:noFill/>
        </p:spPr>
      </p:pic>
      <p:pic>
        <p:nvPicPr>
          <p:cNvPr id="17" name="Picture 10" descr="Image result for celebration clip art"/>
          <p:cNvPicPr>
            <a:picLocks noChangeAspect="1" noChangeArrowheads="1"/>
          </p:cNvPicPr>
          <p:nvPr/>
        </p:nvPicPr>
        <p:blipFill>
          <a:blip r:embed="rId4" cstate="print"/>
          <a:srcRect/>
          <a:stretch>
            <a:fillRect/>
          </a:stretch>
        </p:blipFill>
        <p:spPr bwMode="auto">
          <a:xfrm>
            <a:off x="6516216" y="0"/>
            <a:ext cx="794119" cy="936104"/>
          </a:xfrm>
          <a:prstGeom prst="rect">
            <a:avLst/>
          </a:prstGeom>
          <a:noFill/>
        </p:spPr>
      </p:pic>
      <p:pic>
        <p:nvPicPr>
          <p:cNvPr id="18" name="Picture 10" descr="Image result for celebration clip art"/>
          <p:cNvPicPr>
            <a:picLocks noChangeAspect="1" noChangeArrowheads="1"/>
          </p:cNvPicPr>
          <p:nvPr/>
        </p:nvPicPr>
        <p:blipFill>
          <a:blip r:embed="rId4" cstate="print"/>
          <a:srcRect/>
          <a:stretch>
            <a:fillRect/>
          </a:stretch>
        </p:blipFill>
        <p:spPr bwMode="auto">
          <a:xfrm>
            <a:off x="2771800" y="0"/>
            <a:ext cx="794119" cy="936104"/>
          </a:xfrm>
          <a:prstGeom prst="rect">
            <a:avLst/>
          </a:prstGeom>
          <a:noFill/>
        </p:spPr>
      </p:pic>
      <p:pic>
        <p:nvPicPr>
          <p:cNvPr id="19" name="Picture 10" descr="Image result for celebration clip art"/>
          <p:cNvPicPr>
            <a:picLocks noChangeAspect="1" noChangeArrowheads="1"/>
          </p:cNvPicPr>
          <p:nvPr/>
        </p:nvPicPr>
        <p:blipFill>
          <a:blip r:embed="rId4" cstate="print"/>
          <a:srcRect/>
          <a:stretch>
            <a:fillRect/>
          </a:stretch>
        </p:blipFill>
        <p:spPr bwMode="auto">
          <a:xfrm>
            <a:off x="1691680" y="0"/>
            <a:ext cx="794119" cy="936104"/>
          </a:xfrm>
          <a:prstGeom prst="rect">
            <a:avLst/>
          </a:prstGeom>
          <a:noFill/>
        </p:spPr>
      </p:pic>
      <p:sp>
        <p:nvSpPr>
          <p:cNvPr id="20" name="TextBox 19"/>
          <p:cNvSpPr txBox="1"/>
          <p:nvPr/>
        </p:nvSpPr>
        <p:spPr>
          <a:xfrm>
            <a:off x="1761456" y="5811361"/>
            <a:ext cx="59046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FF0000"/>
                </a:solidFill>
                <a:effectLst/>
                <a:uLnTx/>
                <a:uFillTx/>
                <a:latin typeface="Dyslexie" pitchFamily="2" charset="0"/>
                <a:ea typeface="+mn-ea"/>
                <a:cs typeface="+mn-cs"/>
              </a:rPr>
              <a:t>They have excelled in one or more of the DREAM values, well done!</a:t>
            </a:r>
            <a:endParaRPr kumimoji="0" lang="en-GB" sz="2000" b="1" i="0" u="none" strike="noStrike" kern="1200" cap="none" spc="0" normalizeH="0" baseline="0" noProof="0" dirty="0">
              <a:ln>
                <a:noFill/>
              </a:ln>
              <a:solidFill>
                <a:srgbClr val="FF0000"/>
              </a:solidFill>
              <a:effectLst/>
              <a:uLnTx/>
              <a:uFillTx/>
              <a:latin typeface="Dyslexie" pitchFamily="2" charset="0"/>
              <a:ea typeface="+mn-ea"/>
              <a:cs typeface="+mn-cs"/>
            </a:endParaRPr>
          </a:p>
        </p:txBody>
      </p:sp>
    </p:spTree>
    <p:extLst>
      <p:ext uri="{BB962C8B-B14F-4D97-AF65-F5344CB8AC3E}">
        <p14:creationId xmlns:p14="http://schemas.microsoft.com/office/powerpoint/2010/main" val="335195357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582</Words>
  <Application>Microsoft Office PowerPoint</Application>
  <PresentationFormat>On-screen Show (4:3)</PresentationFormat>
  <Paragraphs>90</Paragraphs>
  <Slides>15</Slides>
  <Notes>3</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15</vt:i4>
      </vt:variant>
    </vt:vector>
  </HeadingPairs>
  <TitlesOfParts>
    <vt:vector size="31" baseType="lpstr">
      <vt:lpstr>Arial</vt:lpstr>
      <vt:lpstr>Arial Black</vt:lpstr>
      <vt:lpstr>Calibri</vt:lpstr>
      <vt:lpstr>Calibri Light</vt:lpstr>
      <vt:lpstr>Century Gothic</vt:lpstr>
      <vt:lpstr>Comic Sans MS</vt:lpstr>
      <vt:lpstr>Dyslexie</vt:lpstr>
      <vt:lpstr>Office Theme</vt:lpstr>
      <vt:lpstr>1_Office Theme</vt:lpstr>
      <vt:lpstr>Simple Dark</vt:lpstr>
      <vt:lpstr>2_Office Theme</vt:lpstr>
      <vt:lpstr>3_Office Theme</vt:lpstr>
      <vt:lpstr>4_Office Theme</vt:lpstr>
      <vt:lpstr>6_Office Theme</vt:lpstr>
      <vt:lpstr>5_Office Theme</vt:lpstr>
      <vt:lpstr>7_Office Theme</vt:lpstr>
      <vt:lpstr>LASSWADE HIGH SCHOOL GROUPS/CLUBS INFORMATION</vt:lpstr>
      <vt:lpstr>John Muir Award club 2020</vt:lpstr>
      <vt:lpstr>S4 &amp; S5 Students New York 2021</vt:lpstr>
      <vt:lpstr>  </vt:lpstr>
      <vt:lpstr>PowerPoint Presentation</vt:lpstr>
      <vt:lpstr>S1 HISTORY TRIP TO...</vt:lpstr>
      <vt:lpstr>PowerPoint Presentation</vt:lpstr>
      <vt:lpstr>PowerPoint Presentation</vt:lpstr>
      <vt:lpstr>Congratulations to the following S1 students who are this months’ Social Studies Stars of the Month </vt:lpstr>
      <vt:lpstr>Congratulations to the following S2 students who are this months’ Social Studies Stars of the Month </vt:lpstr>
      <vt:lpstr>PowerPoint Presentation</vt:lpstr>
      <vt:lpstr>PowerPoint Presentation</vt:lpstr>
      <vt:lpstr>S1/2 French Homework Club</vt:lpstr>
      <vt:lpstr>PowerPoint Presentation</vt:lpstr>
      <vt:lpstr>Free entry for all Midlothian pupils! Enter a team for School glory and House Points. Raise money for MYPAS and get fit! Still time to do Couch to 5k if you have never run! See Mrs Wilkins for entry details (password) – if she can do it, anyone can! https://www.bluebelltrail.co.uk/ </vt:lpstr>
    </vt:vector>
  </TitlesOfParts>
  <Company>Midlothian Council -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LASSWADE HIGH SCHOOL GROUPS/CLUBS INFORMATION</dc:title>
  <dc:creator>risier95</dc:creator>
  <cp:lastModifiedBy>Michelle Cryne</cp:lastModifiedBy>
  <cp:revision>55</cp:revision>
  <dcterms:created xsi:type="dcterms:W3CDTF">2013-11-27T15:26:43Z</dcterms:created>
  <dcterms:modified xsi:type="dcterms:W3CDTF">2020-03-09T16:10:12Z</dcterms:modified>
</cp:coreProperties>
</file>