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AgIlUKGQE1hBEZhD04CfXp9U3r0ziNP-/edit#gid=2006709726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chieve.hashtag-learning.co.uk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c/NjExODU5MDYwNTA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91e087d0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91e087d0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Lynsey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949218de9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949218de9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Emma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949218de9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949218de9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Erin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9446d9d84c_7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9446d9d84c_7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Erin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949218de94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949218de94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Erin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Supported Study timetable-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https://docs.google.com/spreadsheets/d/1AgIlUKGQE1hBEZhD04CfXp9U3r0ziNP-/edit#gid=2006709726</a:t>
            </a:r>
            <a:r>
              <a:rPr lang="en-GB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Achieve-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https://achieve.hashtag-learning.co.uk/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9cb5834d2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9cb5834d2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Lynsey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949218de9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949218de9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Lynsey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91e087d09b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91e087d09b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991fb7cce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991fb7cce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91e087d09b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91e087d09b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Lynsey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c71286e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c71286e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Emma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949218d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949218de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Emma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949218de94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949218de94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Emma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91e087d09b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91e087d09b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Emma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Mention how many say that music helps them revise- research says music without lyrics or that is familiar. How can they have this without a phone?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They do not always need a chromebook- having it when it isn’t necessary means it becomes a distraction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949218de9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949218de94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Emma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c71286ec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c71286ec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Emma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91e087d09b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91e087d09b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Emma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Google Classroom-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https://classroom.google.com/c/NjExODU5MDYwNTA3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hyperlink" Target="https://www.sqa.org.uk/pastpapers/findpastpaper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chieve.hashtag-learning.co.uk/base/help-menu/" TargetMode="External"/><Relationship Id="rId5" Type="http://schemas.openxmlformats.org/officeDocument/2006/relationships/hyperlink" Target="https://achieve.hashtag-learning.co.uk/" TargetMode="Externa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forms.gle/hrUdZYenow7k7mEP8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w/NjExODU5MDYwNTA3/t/al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0" y="716250"/>
            <a:ext cx="6646500" cy="37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Effective Revision </a:t>
            </a:r>
            <a:endParaRPr sz="30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Parent Information Evening</a:t>
            </a:r>
            <a:endParaRPr sz="30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Trebuchet MS"/>
                <a:ea typeface="Trebuchet MS"/>
                <a:cs typeface="Trebuchet MS"/>
                <a:sym typeface="Trebuchet MS"/>
              </a:rPr>
              <a:t>Monday 20th November 2023</a:t>
            </a:r>
            <a:endParaRPr sz="29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6926" y="993762"/>
            <a:ext cx="2501825" cy="250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135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3. How do we ‘help them study’?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GB" b="1"/>
              <a:t>Revision methods</a:t>
            </a:r>
            <a:endParaRPr b="1"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451400"/>
            <a:ext cx="8520600" cy="36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/>
              <a:t>What not to do:</a:t>
            </a:r>
            <a:endParaRPr sz="800" b="1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Read over notes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Highlight with no purpose (they need to then do something with the highlighted information)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Re-writing notes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Revising without testing yourself- how do you know it is working?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All knowledge, no skill or application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Focusing too much time on their strengths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Taking a big ‘break’ and losing momentum</a:t>
            </a:r>
            <a:endParaRPr sz="2000"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3100" y="135888"/>
            <a:ext cx="2076450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9800" y="-125350"/>
            <a:ext cx="1474200" cy="147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11700" y="2257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3. How do we ‘help them study’?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GB" b="1"/>
              <a:t>Revision methods</a:t>
            </a:r>
            <a:endParaRPr b="1"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2117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/>
              <a:t>Knowledge</a:t>
            </a:r>
            <a:endParaRPr sz="1800" b="1"/>
          </a:p>
          <a:p>
            <a:pPr marL="457200" lvl="0" indent="-330200" algn="l" rtl="0">
              <a:lnSpc>
                <a:spcPct val="138000"/>
              </a:lnSpc>
              <a:spcBef>
                <a:spcPts val="120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Mind maps</a:t>
            </a:r>
            <a:endParaRPr sz="1600"/>
          </a:p>
          <a:p>
            <a:pPr marL="457200" lvl="0" indent="-33020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Flashcards/ Quizlet</a:t>
            </a:r>
            <a:endParaRPr sz="1600"/>
          </a:p>
          <a:p>
            <a:pPr marL="457200" lvl="0" indent="-33020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Putting notes into your own words and condensing them</a:t>
            </a:r>
            <a:endParaRPr sz="1600"/>
          </a:p>
          <a:p>
            <a:pPr marL="457200" lvl="0" indent="-33020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Test yourself</a:t>
            </a:r>
            <a:endParaRPr sz="1600"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2117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/>
              <a:t>Skills</a:t>
            </a:r>
            <a:endParaRPr sz="1800" b="1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Timed practise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Targeted practise- planning or just one element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Critically check if the work is correct</a:t>
            </a:r>
            <a:endParaRPr/>
          </a:p>
        </p:txBody>
      </p:sp>
      <p:sp>
        <p:nvSpPr>
          <p:cNvPr id="128" name="Google Shape;128;p23"/>
          <p:cNvSpPr txBox="1"/>
          <p:nvPr/>
        </p:nvSpPr>
        <p:spPr>
          <a:xfrm>
            <a:off x="311700" y="3404325"/>
            <a:ext cx="8520600" cy="1387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2"/>
                </a:solidFill>
              </a:rPr>
              <a:t>Both</a:t>
            </a:r>
            <a:endParaRPr sz="1800" b="1">
              <a:solidFill>
                <a:schemeClr val="dk2"/>
              </a:solidFill>
            </a:endParaRPr>
          </a:p>
          <a:p>
            <a:pPr marL="457200" lvl="0" indent="-33020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-"/>
            </a:pPr>
            <a:r>
              <a:rPr lang="en-GB" sz="1600">
                <a:solidFill>
                  <a:schemeClr val="dk2"/>
                </a:solidFill>
              </a:rPr>
              <a:t>Past paper questions</a:t>
            </a:r>
            <a:endParaRPr sz="1600">
              <a:solidFill>
                <a:schemeClr val="dk2"/>
              </a:solidFill>
            </a:endParaRPr>
          </a:p>
          <a:p>
            <a:pPr marL="457200" lvl="0" indent="-33020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-"/>
            </a:pPr>
            <a:r>
              <a:rPr lang="en-GB" sz="1600">
                <a:solidFill>
                  <a:schemeClr val="dk2"/>
                </a:solidFill>
              </a:rPr>
              <a:t>Using past paper marking schemes</a:t>
            </a:r>
            <a:endParaRPr sz="1600">
              <a:solidFill>
                <a:schemeClr val="dk2"/>
              </a:solidFill>
            </a:endParaRPr>
          </a:p>
          <a:p>
            <a:pPr marL="457200" lvl="0" indent="-33020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-"/>
            </a:pPr>
            <a:r>
              <a:rPr lang="en-GB" sz="1600">
                <a:solidFill>
                  <a:schemeClr val="dk2"/>
                </a:solidFill>
              </a:rPr>
              <a:t>Asking if stuck!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311700" y="165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3. How do we ‘help them study’?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Study Skills Workshops</a:t>
            </a:r>
            <a:endParaRPr b="1"/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311700" y="1670050"/>
            <a:ext cx="8520600" cy="33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/>
              <a:t>Wednesday 22nd and Thursday 23rd November 15:30-16:30</a:t>
            </a:r>
            <a:endParaRPr sz="21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000" b="1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Designed to make students aware of different revision methods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Examples from a range of subjects to help all students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Support students to make a realistic study timetable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Direct them to useful websites</a:t>
            </a:r>
            <a:endParaRPr sz="2000"/>
          </a:p>
        </p:txBody>
      </p:sp>
      <p:sp>
        <p:nvSpPr>
          <p:cNvPr id="135" name="Google Shape;135;p24"/>
          <p:cNvSpPr txBox="1"/>
          <p:nvPr/>
        </p:nvSpPr>
        <p:spPr>
          <a:xfrm>
            <a:off x="1047450" y="4172175"/>
            <a:ext cx="7049100" cy="6618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chemeClr val="dk2"/>
                </a:solidFill>
              </a:rPr>
              <a:t>Google Classroom Code:</a:t>
            </a:r>
            <a:r>
              <a:rPr lang="en-GB" sz="3100" b="1">
                <a:solidFill>
                  <a:schemeClr val="dk2"/>
                </a:solidFill>
              </a:rPr>
              <a:t> cayhucw</a:t>
            </a:r>
            <a:endParaRPr sz="31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470" y="3848108"/>
            <a:ext cx="1295400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2475" y="996712"/>
            <a:ext cx="12954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311700" y="2257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4. Resources to support revision</a:t>
            </a:r>
            <a:endParaRPr b="1"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1445600" y="878100"/>
            <a:ext cx="7698600" cy="42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GB" sz="2000" b="1"/>
              <a:t>Supported Study</a:t>
            </a:r>
            <a:endParaRPr sz="2000" b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Timetable on Google Classrooms and school website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GB" sz="1600"/>
              <a:t>Learners can attend any, not just one by offered by their timetabled teacher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en-GB" sz="2000" b="1"/>
              <a:t>Achieve </a:t>
            </a:r>
            <a:r>
              <a:rPr lang="en-GB" sz="2000" u="sng">
                <a:solidFill>
                  <a:schemeClr val="hlink"/>
                </a:solidFill>
                <a:hlinkClick r:id="rId5"/>
              </a:rPr>
              <a:t>https://achieve.hashtag-learning.co.uk/</a:t>
            </a:r>
            <a:r>
              <a:rPr lang="en-GB" sz="2000"/>
              <a:t> </a:t>
            </a:r>
            <a:endParaRPr sz="20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600"/>
              <a:t>School joining code Zx7tGreK</a:t>
            </a:r>
            <a:endParaRPr sz="16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 sz="1600"/>
              <a:t>Learn, Assess and Self-Evaluate features are great for guiding independent revision</a:t>
            </a:r>
            <a:endParaRPr sz="16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 sz="1600"/>
              <a:t>For features help guides: </a:t>
            </a:r>
            <a:r>
              <a:rPr lang="en-GB" sz="1300" u="sng">
                <a:solidFill>
                  <a:schemeClr val="hlink"/>
                </a:solidFill>
                <a:hlinkClick r:id="rId6"/>
              </a:rPr>
              <a:t>https://achieve.hashtag-learning.co.uk/base/help-menu/</a:t>
            </a:r>
            <a:r>
              <a:rPr lang="en-GB" sz="1300">
                <a:solidFill>
                  <a:schemeClr val="dk1"/>
                </a:solidFill>
              </a:rPr>
              <a:t>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en-GB" sz="2000" b="1"/>
              <a:t>SQA Past Papers</a:t>
            </a:r>
            <a:r>
              <a:rPr lang="en-GB" sz="2000"/>
              <a:t> </a:t>
            </a:r>
            <a:r>
              <a:rPr lang="en-GB" sz="2000" u="sng">
                <a:solidFill>
                  <a:schemeClr val="hlink"/>
                </a:solidFill>
                <a:hlinkClick r:id="rId7"/>
              </a:rPr>
              <a:t>https://www.sqa.org.uk/pastpapers/findpastpaper.htm</a:t>
            </a:r>
            <a:r>
              <a:rPr lang="en-GB" sz="2000"/>
              <a:t> </a:t>
            </a:r>
            <a:endParaRPr sz="2000"/>
          </a:p>
        </p:txBody>
      </p:sp>
      <p:pic>
        <p:nvPicPr>
          <p:cNvPr id="144" name="Google Shape;144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2475" y="2422388"/>
            <a:ext cx="1295400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311700" y="20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do we help them when we don’t understand what they’re doing?</a:t>
            </a:r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Ask The Right Questions - process based…</a:t>
            </a:r>
            <a:endParaRPr sz="720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 sz="7200">
                <a:solidFill>
                  <a:schemeClr val="dk1"/>
                </a:solidFill>
              </a:rPr>
              <a:t>What do you think is making it hard for you to work on this question/ essay right now?</a:t>
            </a:r>
            <a:endParaRPr sz="72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 sz="7200">
                <a:solidFill>
                  <a:schemeClr val="dk1"/>
                </a:solidFill>
              </a:rPr>
              <a:t>What are some strategies that have helped you do well on similar questions/ essays in the past?</a:t>
            </a:r>
            <a:endParaRPr sz="72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 sz="7200">
                <a:solidFill>
                  <a:schemeClr val="dk1"/>
                </a:solidFill>
              </a:rPr>
              <a:t>How did your teacher do it in class… could you teach me?</a:t>
            </a:r>
            <a:endParaRPr sz="72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 sz="7200">
                <a:solidFill>
                  <a:schemeClr val="dk1"/>
                </a:solidFill>
              </a:rPr>
              <a:t>Can you use those to help you with the work you’re doing now?</a:t>
            </a:r>
            <a:endParaRPr sz="72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 sz="7200">
                <a:solidFill>
                  <a:schemeClr val="dk1"/>
                </a:solidFill>
              </a:rPr>
              <a:t>How could you check this? </a:t>
            </a:r>
            <a:endParaRPr sz="72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 sz="7200">
                <a:solidFill>
                  <a:schemeClr val="dk1"/>
                </a:solidFill>
              </a:rPr>
              <a:t>What do you do when you’re stuck in (another subject they’re more confident in)</a:t>
            </a:r>
            <a:endParaRPr sz="7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7200"/>
              <a:t>Process based praise</a:t>
            </a:r>
            <a:endParaRPr sz="720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 sz="7200">
                <a:solidFill>
                  <a:schemeClr val="dk1"/>
                </a:solidFill>
              </a:rPr>
              <a:t>You’ve worked so hard on that…</a:t>
            </a:r>
            <a:endParaRPr sz="72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 sz="7200">
                <a:solidFill>
                  <a:schemeClr val="dk1"/>
                </a:solidFill>
              </a:rPr>
              <a:t>That’s impressive, the way you worked out what to do…</a:t>
            </a:r>
            <a:endParaRPr sz="7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5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xfrm>
            <a:off x="311700" y="165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5. Assessment Calendar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311700" y="1236025"/>
            <a:ext cx="5739300" cy="366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Use this resource to prepare individualised assessment timetable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‘How to’ video is available on the school website and on year group Google Classrooms.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This calendar will also show homework assignment so, if used well, it can really support you child in managing their study and time.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Use different ‘views’ to look at the month or week ahead together.</a:t>
            </a:r>
            <a:endParaRPr/>
          </a:p>
        </p:txBody>
      </p:sp>
      <p:pic>
        <p:nvPicPr>
          <p:cNvPr id="157" name="Google Shape;15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1000" y="165913"/>
            <a:ext cx="2781300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Next Steps</a:t>
            </a:r>
            <a:endParaRPr b="1"/>
          </a:p>
        </p:txBody>
      </p:sp>
      <p:sp>
        <p:nvSpPr>
          <p:cNvPr id="163" name="Google Shape;163;p28"/>
          <p:cNvSpPr txBox="1">
            <a:spLocks noGrp="1"/>
          </p:cNvSpPr>
          <p:nvPr>
            <p:ph type="body" idx="1"/>
          </p:nvPr>
        </p:nvSpPr>
        <p:spPr>
          <a:xfrm>
            <a:off x="311700" y="1116425"/>
            <a:ext cx="3914700" cy="38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★"/>
            </a:pPr>
            <a:r>
              <a:rPr lang="en-GB" sz="2000"/>
              <a:t>Supported Study Timetable on Google Classrooms and website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★"/>
            </a:pPr>
            <a:r>
              <a:rPr lang="en-GB" sz="2000"/>
              <a:t>Study Skills Workshops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★"/>
            </a:pPr>
            <a:r>
              <a:rPr lang="en-GB" sz="2000"/>
              <a:t>Easter School 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★"/>
            </a:pPr>
            <a:r>
              <a:rPr lang="en-GB" sz="2000"/>
              <a:t>Pre-exam grade booster days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★"/>
            </a:pPr>
            <a:r>
              <a:rPr lang="en-GB" sz="2000"/>
              <a:t>Study Skills for BGE learners</a:t>
            </a:r>
            <a:endParaRPr sz="2000"/>
          </a:p>
        </p:txBody>
      </p:sp>
      <p:pic>
        <p:nvPicPr>
          <p:cNvPr id="164" name="Google Shape;164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6075" y="4"/>
            <a:ext cx="1687925" cy="168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4616400" y="1463425"/>
            <a:ext cx="4215900" cy="38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/>
              <a:t>What more do you need to know?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n-GB"/>
              <a:t>What else can we do as a school?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Feedback Google Form-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https://forms.gle/hrUdZYenow7k7mEP8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Any questions?</a:t>
            </a:r>
            <a:endParaRPr/>
          </a:p>
        </p:txBody>
      </p:sp>
      <p:sp>
        <p:nvSpPr>
          <p:cNvPr id="171" name="Google Shape;171;p29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8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Aims</a:t>
            </a:r>
            <a:endParaRPr b="1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6082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To outline what makes effective revision and the role parents can play in this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To share approaches which parents can use to support learners with their revision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To share resources which are available to help support learners with their revision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5826" y="4"/>
            <a:ext cx="1608175" cy="160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5203" y="0"/>
            <a:ext cx="363359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b="1"/>
              <a:t>Supporting wellbeing</a:t>
            </a:r>
            <a:endParaRPr b="1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-GB" sz="2200">
                <a:highlight>
                  <a:srgbClr val="FFFF00"/>
                </a:highlight>
              </a:rPr>
              <a:t>Talk about exam nerves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Watch for signs of stress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Make sure they eat well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Help them get enough sleep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Be flexible</a:t>
            </a:r>
            <a:endParaRPr sz="2200">
              <a:highlight>
                <a:srgbClr val="FFFF00"/>
              </a:highlight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Encourage exercise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>
                <a:highlight>
                  <a:schemeClr val="lt1"/>
                </a:highlight>
              </a:rPr>
              <a:t>Help them study…</a:t>
            </a:r>
            <a:endParaRPr sz="2200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2425" y="3226325"/>
            <a:ext cx="3489425" cy="174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b="1"/>
              <a:t>Supporting wellbeing</a:t>
            </a:r>
            <a:endParaRPr b="1"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112325" y="1152475"/>
            <a:ext cx="8520600" cy="3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-GB" sz="2200">
                <a:highlight>
                  <a:srgbClr val="FFFF00"/>
                </a:highlight>
              </a:rPr>
              <a:t>Talk about exam nerves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Watch for signs of stress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Make sure they eat well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Help them get enough sleep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Be flexible</a:t>
            </a:r>
            <a:endParaRPr sz="2200">
              <a:highlight>
                <a:srgbClr val="FFFF00"/>
              </a:highlight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Encourage exercise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>
                <a:highlight>
                  <a:schemeClr val="lt1"/>
                </a:highlight>
              </a:rPr>
              <a:t>Help them study…</a:t>
            </a:r>
            <a:endParaRPr sz="2200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2425" y="3226325"/>
            <a:ext cx="3489425" cy="17447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/>
          <p:nvPr/>
        </p:nvSpPr>
        <p:spPr>
          <a:xfrm>
            <a:off x="3468950" y="206075"/>
            <a:ext cx="5502900" cy="4206600"/>
          </a:xfrm>
          <a:prstGeom prst="wedgeRoundRectCallout">
            <a:avLst>
              <a:gd name="adj1" fmla="val -43427"/>
              <a:gd name="adj2" fmla="val 60961"/>
              <a:gd name="adj3" fmla="val 0"/>
            </a:avLst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/>
              <a:t>You know your child best! Make sure their revision is tailored to how they work, what is already going on in their lives, what motivates them.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/>
              <a:t>For example, consider: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What support they need from you- is it to remove distractions like the phone? Is it to help them take a break?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What time of day or days of the week they will most effectively be able to study.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365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2. How do we ‘help them study’?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Preparing to study effectively </a:t>
            </a:r>
            <a:endParaRPr b="1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0" y="1670825"/>
            <a:ext cx="8520600" cy="39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GB" sz="2200" b="1"/>
              <a:t>Space for revision</a:t>
            </a:r>
            <a:endParaRPr sz="2200" b="1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600" b="1"/>
          </a:p>
          <a:p>
            <a:pPr marL="914400" lvl="1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Create space to study 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Ideally this is away from distractions (games consoles, phone) and where they sleep.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-GB" sz="2200"/>
              <a:t>Work out with them beforehand what they need (highlighters, Chromebook…) </a:t>
            </a:r>
            <a:endParaRPr sz="2200"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49075"/>
            <a:ext cx="270510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145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2. How do we ‘help them study’?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Preparing to study effectively </a:t>
            </a:r>
            <a:endParaRPr b="1"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451525"/>
            <a:ext cx="8520600" cy="39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GB" sz="2200"/>
              <a:t>Plan for it- create a </a:t>
            </a:r>
            <a:r>
              <a:rPr lang="en-GB" sz="2200" b="1"/>
              <a:t>study timetable</a:t>
            </a:r>
            <a:r>
              <a:rPr lang="en-GB" sz="2200"/>
              <a:t> and stick to it</a:t>
            </a:r>
            <a:endParaRPr sz="22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Short blocks with short breaks - work this out with timed practice, for example.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Vary between subjects/ topics every revision session. Don’t just focus on the next assessment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Start in advance. Cramming only works for short term learning- eg. if you cram for a prelim you won’t remember it come the exam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Build in upcoming assessments (see whole school calendar) and SQA exam dates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Don’t forget to build in breaks, free time and rewards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SQA have a </a:t>
            </a:r>
            <a:r>
              <a:rPr lang="en-GB" sz="1800" b="1" i="1"/>
              <a:t>MyStudyPlan app</a:t>
            </a:r>
            <a:r>
              <a:rPr lang="en-GB" sz="1800"/>
              <a:t> to supports the creation of a timetable</a:t>
            </a:r>
            <a:endParaRPr sz="1800"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8825" y="0"/>
            <a:ext cx="2545175" cy="159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165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3. How do we ‘help them study’?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At home revision methods</a:t>
            </a:r>
            <a:endParaRPr b="1"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810350"/>
            <a:ext cx="8520600" cy="30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to do when they say: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 “I have nothing to revise”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“ I don’t know what to do?”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3750" y="1810350"/>
            <a:ext cx="3688775" cy="245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436300"/>
            <a:ext cx="8520600" cy="42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GB" sz="2400" b="1"/>
              <a:t>Google Classroom</a:t>
            </a:r>
            <a:endParaRPr sz="24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600" b="1"/>
          </a:p>
          <a:p>
            <a:pPr marL="914400" lvl="1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See for individual class/ subject resources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Lesson resources to catch up or recap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GB" sz="2400"/>
              <a:t>Specific revision resources, eg practise questions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pic>
        <p:nvPicPr>
          <p:cNvPr id="111" name="Google Shape;111;p2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2700" y="245675"/>
            <a:ext cx="2259600" cy="195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165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3. How do we ‘help them study’?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Revision methods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1019</Words>
  <Application>Microsoft Office PowerPoint</Application>
  <PresentationFormat>On-screen Show (16:9)</PresentationFormat>
  <Paragraphs>174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Simple Light</vt:lpstr>
      <vt:lpstr>PowerPoint Presentation</vt:lpstr>
      <vt:lpstr>Aims</vt:lpstr>
      <vt:lpstr>PowerPoint Presentation</vt:lpstr>
      <vt:lpstr>Supporting wellbeing</vt:lpstr>
      <vt:lpstr>Supporting wellbeing</vt:lpstr>
      <vt:lpstr>2. How do we ‘help them study’?  Preparing to study effectively </vt:lpstr>
      <vt:lpstr>2. How do we ‘help them study’?  Preparing to study effectively </vt:lpstr>
      <vt:lpstr>3. How do we ‘help them study’?  At home revision methods</vt:lpstr>
      <vt:lpstr>3. How do we ‘help them study’?  Revision methods</vt:lpstr>
      <vt:lpstr>3. How do we ‘help them study’?  Revision methods</vt:lpstr>
      <vt:lpstr>3. How do we ‘help them study’? Revision methods</vt:lpstr>
      <vt:lpstr>3. How do we ‘help them study’?  Study Skills Workshops</vt:lpstr>
      <vt:lpstr>4. Resources to support revision</vt:lpstr>
      <vt:lpstr>How do we help them when we don’t understand what they’re doing?</vt:lpstr>
      <vt:lpstr>5. Assessment Calendar  </vt:lpstr>
      <vt:lpstr>Next Steps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Lynsey Struthers (MGFL)</dc:creator>
  <cp:lastModifiedBy>Lynsey Struthers (MGFL)</cp:lastModifiedBy>
  <cp:revision>1</cp:revision>
  <dcterms:modified xsi:type="dcterms:W3CDTF">2023-11-21T14:16:49Z</dcterms:modified>
</cp:coreProperties>
</file>