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338f81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a338f81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a338f819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a338f819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00eff06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00eff06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00eff069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00eff069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00eff06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00eff06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a338f819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a338f819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85c14d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485c14d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a338f819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a338f819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a338f819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a338f819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485c14d4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485c14d4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338f819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338f819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a338f819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a338f819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a338f81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a338f819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a338f819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a338f819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a338f81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a338f819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a338f819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a338f819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a338f819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a338f819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a338f819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a338f819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sswadehsc.mgfl.net/school-handboo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m.youtube.com/watch?v=omPdemwaNz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Transition Programme Overview</a:t>
            </a:r>
            <a:endParaRPr sz="3020" b="1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29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 b="1">
                <a:solidFill>
                  <a:srgbClr val="000000"/>
                </a:solidFill>
              </a:rPr>
              <a:t>‘My Lasswade’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5419025" y="1152475"/>
            <a:ext cx="2770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760ABE"/>
                </a:solidFill>
              </a:rPr>
              <a:t>Students should follow each of the ‘hyper docs’ by using the numbers.</a:t>
            </a:r>
            <a:endParaRPr sz="1700" b="1">
              <a:solidFill>
                <a:srgbClr val="760ABE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6367125" y="2180625"/>
            <a:ext cx="277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F40808"/>
                </a:solidFill>
              </a:rPr>
              <a:t>Each of the bubbles are clickable and interactive.</a:t>
            </a:r>
            <a:endParaRPr sz="1700" b="1">
              <a:solidFill>
                <a:srgbClr val="F40808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5448975" y="3023375"/>
            <a:ext cx="3305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000FF"/>
                </a:solidFill>
              </a:rPr>
              <a:t>Videos with instructions explain each of the activities.</a:t>
            </a:r>
            <a:endParaRPr sz="1700" b="1">
              <a:solidFill>
                <a:srgbClr val="0000FF"/>
              </a:solidFill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5832025" y="3971800"/>
            <a:ext cx="3305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5BC2C"/>
                </a:solidFill>
              </a:rPr>
              <a:t>Students should take their time and enjoy the activities!</a:t>
            </a:r>
            <a:endParaRPr sz="1700" b="1">
              <a:solidFill>
                <a:srgbClr val="05BC2C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71188"/>
            <a:ext cx="5002650" cy="282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Transition Programme Overview</a:t>
            </a:r>
            <a:endParaRPr sz="3020" b="1"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29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>
                <a:solidFill>
                  <a:srgbClr val="000000"/>
                </a:solidFill>
              </a:rPr>
              <a:t>2. ‘My Learning’</a:t>
            </a: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925" y="3040750"/>
            <a:ext cx="2281450" cy="170256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3950" y="3042050"/>
            <a:ext cx="2281450" cy="169996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7650" y="1176500"/>
            <a:ext cx="2281450" cy="170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7400" y="1173700"/>
            <a:ext cx="2281450" cy="17110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1700" y="1484875"/>
            <a:ext cx="2865600" cy="3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2020">
                <a:solidFill>
                  <a:srgbClr val="000000"/>
                </a:solidFill>
              </a:rPr>
              <a:t>Students choose from </a:t>
            </a:r>
            <a:r>
              <a:rPr lang="en-GB" sz="2020" b="1">
                <a:solidFill>
                  <a:srgbClr val="000000"/>
                </a:solidFill>
              </a:rPr>
              <a:t>one of the four </a:t>
            </a:r>
            <a:r>
              <a:rPr lang="en-GB" sz="2020">
                <a:solidFill>
                  <a:srgbClr val="000000"/>
                </a:solidFill>
              </a:rPr>
              <a:t>Modern Languages we teach at Lasswade for this section.</a:t>
            </a:r>
            <a:endParaRPr sz="202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2020">
                <a:solidFill>
                  <a:srgbClr val="000000"/>
                </a:solidFill>
              </a:rPr>
              <a:t>Modern Languages at LHS:</a:t>
            </a:r>
            <a:endParaRPr sz="2020">
              <a:solidFill>
                <a:srgbClr val="000000"/>
              </a:solidFill>
            </a:endParaRPr>
          </a:p>
          <a:p>
            <a:pPr marL="457200" lvl="0" indent="-35687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20"/>
              <a:buChar char="●"/>
            </a:pPr>
            <a:r>
              <a:rPr lang="en-GB" sz="2020">
                <a:solidFill>
                  <a:srgbClr val="000000"/>
                </a:solidFill>
              </a:rPr>
              <a:t>French</a:t>
            </a:r>
            <a:endParaRPr sz="2020">
              <a:solidFill>
                <a:srgbClr val="000000"/>
              </a:solidFill>
            </a:endParaRPr>
          </a:p>
          <a:p>
            <a:pPr marL="457200" lvl="0" indent="-3568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0"/>
              <a:buChar char="●"/>
            </a:pPr>
            <a:r>
              <a:rPr lang="en-GB" sz="2020">
                <a:solidFill>
                  <a:srgbClr val="000000"/>
                </a:solidFill>
              </a:rPr>
              <a:t>German</a:t>
            </a:r>
            <a:endParaRPr sz="2020">
              <a:solidFill>
                <a:srgbClr val="000000"/>
              </a:solidFill>
            </a:endParaRPr>
          </a:p>
          <a:p>
            <a:pPr marL="457200" lvl="0" indent="-3568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0"/>
              <a:buChar char="●"/>
            </a:pPr>
            <a:r>
              <a:rPr lang="en-GB" sz="2020">
                <a:solidFill>
                  <a:srgbClr val="000000"/>
                </a:solidFill>
              </a:rPr>
              <a:t>Mandarin</a:t>
            </a:r>
            <a:endParaRPr sz="2020">
              <a:solidFill>
                <a:srgbClr val="000000"/>
              </a:solidFill>
            </a:endParaRPr>
          </a:p>
          <a:p>
            <a:pPr marL="457200" lvl="0" indent="-3568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0"/>
              <a:buChar char="●"/>
            </a:pPr>
            <a:r>
              <a:rPr lang="en-GB" sz="2020">
                <a:solidFill>
                  <a:srgbClr val="000000"/>
                </a:solidFill>
              </a:rPr>
              <a:t>Spanish</a:t>
            </a:r>
            <a:endParaRPr sz="202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Transition Programme Overview</a:t>
            </a:r>
            <a:endParaRPr sz="3020" b="1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29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>
                <a:solidFill>
                  <a:srgbClr val="000000"/>
                </a:solidFill>
              </a:rPr>
              <a:t>3. ‘My Support’</a:t>
            </a: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525" y="1549800"/>
            <a:ext cx="5438774" cy="3041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24"/>
          <p:cNvSpPr txBox="1"/>
          <p:nvPr/>
        </p:nvSpPr>
        <p:spPr>
          <a:xfrm>
            <a:off x="0" y="1708200"/>
            <a:ext cx="309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760ABE"/>
                </a:solidFill>
              </a:rPr>
              <a:t>Student Support, PSE &amp; S1 Personal Support</a:t>
            </a:r>
            <a:endParaRPr sz="1700" b="1">
              <a:solidFill>
                <a:srgbClr val="760ABE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75125" y="2442425"/>
            <a:ext cx="2918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F40808"/>
                </a:solidFill>
              </a:rPr>
              <a:t>Inter House Competitions: Melville, Mount Esk, St Anne’s &amp; St Leonard’s</a:t>
            </a:r>
            <a:endParaRPr sz="1700" b="1">
              <a:solidFill>
                <a:srgbClr val="F40808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0" y="3449550"/>
            <a:ext cx="221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000FF"/>
                </a:solidFill>
              </a:rPr>
              <a:t>Active School &amp; Wider Achievement</a:t>
            </a:r>
            <a:endParaRPr sz="1700" b="1">
              <a:solidFill>
                <a:srgbClr val="0000FF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1066725" y="4271275"/>
            <a:ext cx="2326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5BC2C"/>
                </a:solidFill>
              </a:rPr>
              <a:t>S6 Buddies &amp; FAQs</a:t>
            </a:r>
            <a:endParaRPr sz="1700" b="1">
              <a:solidFill>
                <a:srgbClr val="05BC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Transition Programme Overview</a:t>
            </a:r>
            <a:endParaRPr sz="3020" b="1"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-GB" sz="2200" b="1">
                <a:solidFill>
                  <a:srgbClr val="000000"/>
                </a:solidFill>
              </a:rPr>
              <a:t>P7 Transition 2020 Student Feedback</a:t>
            </a:r>
            <a:endParaRPr sz="2200" b="1">
              <a:solidFill>
                <a:srgbClr val="000000"/>
              </a:solidFill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66775" y="1941225"/>
            <a:ext cx="4378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760ABE"/>
                </a:solidFill>
              </a:rPr>
              <a:t>“Lasswade is a really big school but the virtual tour helped me a lot. I felt that I sort of knew where I was going before I even started S1 in August.”</a:t>
            </a:r>
            <a:endParaRPr sz="1800" b="1" i="1">
              <a:solidFill>
                <a:srgbClr val="760ABE"/>
              </a:solidFill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435700" y="1381075"/>
            <a:ext cx="3219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F40808"/>
                </a:solidFill>
              </a:rPr>
              <a:t>“Our S6 Buddies were amazing! They helped us get around the school, they visited us in classes and they were really friendly.”</a:t>
            </a:r>
            <a:endParaRPr sz="1800" b="1" i="1">
              <a:solidFill>
                <a:srgbClr val="F40808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429600" y="3450300"/>
            <a:ext cx="4260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0000FF"/>
                </a:solidFill>
              </a:rPr>
              <a:t>“The transition activities were really fun and different. We got to learn a lot about Lasswade and meet lots of staff and our S6 Buddies.”</a:t>
            </a:r>
            <a:endParaRPr sz="1800" b="1" i="1">
              <a:solidFill>
                <a:srgbClr val="0000FF"/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4878000" y="3085725"/>
            <a:ext cx="4260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rgbClr val="05BC2C"/>
                </a:solidFill>
              </a:rPr>
              <a:t>“During transition, just like in school, the teachers will give you a lot of support and very clear instructions. Don’t worry about the transition activities, you’ll be great at them!”</a:t>
            </a:r>
            <a:endParaRPr sz="1800" b="1" i="1">
              <a:solidFill>
                <a:srgbClr val="05BC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S6 School Captains &amp; S6 Buddies</a:t>
            </a:r>
            <a:endParaRPr sz="3020" b="1"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</a:rPr>
              <a:t>Ria &amp; Maisie</a:t>
            </a:r>
            <a:endParaRPr sz="2200" b="1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Roles &amp; responsibilities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GB" sz="2200">
                <a:solidFill>
                  <a:srgbClr val="000000"/>
                </a:solidFill>
              </a:rPr>
              <a:t>Learning, planning, projects, skills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P7 Transition Challenges: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GB" sz="2200">
                <a:solidFill>
                  <a:srgbClr val="000000"/>
                </a:solidFill>
              </a:rPr>
              <a:t>Curricular &amp; S5 Students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S6 Buddies Training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GB" sz="2200">
                <a:solidFill>
                  <a:srgbClr val="000000"/>
                </a:solidFill>
              </a:rPr>
              <a:t>May-June with future S6 Buddies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Family Learning</a:t>
            </a:r>
            <a:endParaRPr sz="3020" b="1"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311700" y="1397400"/>
            <a:ext cx="8520600" cy="31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 b="1">
                <a:solidFill>
                  <a:srgbClr val="000000"/>
                </a:solidFill>
              </a:rPr>
              <a:t>P7/S1 Family Learning Bulletin:</a:t>
            </a:r>
            <a:endParaRPr sz="2200" b="1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GB" sz="2200">
                <a:solidFill>
                  <a:srgbClr val="000000"/>
                </a:solidFill>
              </a:rPr>
              <a:t>Literacy, Numeracy, Health, Sports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 b="1">
                <a:solidFill>
                  <a:srgbClr val="000000"/>
                </a:solidFill>
              </a:rPr>
              <a:t>Family e-Learning @ Lasswade:</a:t>
            </a:r>
            <a:endParaRPr sz="2200" b="1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GB" sz="2200">
                <a:solidFill>
                  <a:srgbClr val="000000"/>
                </a:solidFill>
              </a:rPr>
              <a:t>Google Classroom, Notifications, Assignments, Deadlines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 b="1">
                <a:solidFill>
                  <a:srgbClr val="000000"/>
                </a:solidFill>
              </a:rPr>
              <a:t>Wellbeing:</a:t>
            </a:r>
            <a:endParaRPr sz="2200" b="1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GB" sz="2200">
                <a:solidFill>
                  <a:srgbClr val="000000"/>
                </a:solidFill>
              </a:rPr>
              <a:t>Motivation, Stress, Anxiety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Ideas for future plans at Lasswade?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Communication</a:t>
            </a:r>
            <a:endParaRPr sz="3020" b="1"/>
          </a:p>
        </p:txBody>
      </p:sp>
      <p:sp>
        <p:nvSpPr>
          <p:cNvPr id="192" name="Google Shape;192;p28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79775"/>
            <a:ext cx="60007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978375" y="2238275"/>
            <a:ext cx="292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 b="1">
                <a:solidFill>
                  <a:schemeClr val="dk1"/>
                </a:solidFill>
              </a:rPr>
              <a:t>@LasswadeHSC</a:t>
            </a:r>
            <a:endParaRPr sz="2200"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25" y="3094875"/>
            <a:ext cx="58102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978375" y="3138900"/>
            <a:ext cx="320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 b="1">
                <a:solidFill>
                  <a:schemeClr val="dk1"/>
                </a:solidFill>
              </a:rPr>
              <a:t>@lasswadehighschool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50" y="4057200"/>
            <a:ext cx="48577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978375" y="4039500"/>
            <a:ext cx="456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 b="1">
                <a:solidFill>
                  <a:schemeClr val="dk1"/>
                </a:solidFill>
              </a:rPr>
              <a:t>transition.lasswade@mgfl.net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6713" y="2308363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5204825" y="2149788"/>
            <a:ext cx="32013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 b="1">
                <a:solidFill>
                  <a:schemeClr val="dk1"/>
                </a:solidFill>
              </a:rPr>
              <a:t>Lasswade High School Parent Council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9788" y="3212250"/>
            <a:ext cx="598650" cy="5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5204825" y="3265275"/>
            <a:ext cx="393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 b="1">
                <a:solidFill>
                  <a:schemeClr val="dk1"/>
                </a:solidFill>
              </a:rPr>
              <a:t>http://lasswadehsc.mgfl.net/</a:t>
            </a:r>
            <a:endParaRPr sz="2200" b="1">
              <a:solidFill>
                <a:schemeClr val="dk1"/>
              </a:solidFill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311700" y="1093925"/>
            <a:ext cx="871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You can email your questions ahead of sessions.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Slides will be posted on the website after each session. 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995000" y="290850"/>
            <a:ext cx="30000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20" b="1">
                <a:solidFill>
                  <a:schemeClr val="dk1"/>
                </a:solidFill>
              </a:rPr>
              <a:t>Questions?</a:t>
            </a:r>
            <a:endParaRPr sz="4020" b="1">
              <a:solidFill>
                <a:schemeClr val="dk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 txBox="1"/>
          <p:nvPr/>
        </p:nvSpPr>
        <p:spPr>
          <a:xfrm>
            <a:off x="453300" y="338350"/>
            <a:ext cx="40161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20" b="1">
                <a:solidFill>
                  <a:schemeClr val="dk1"/>
                </a:solidFill>
              </a:rPr>
              <a:t>Staff </a:t>
            </a:r>
            <a:r>
              <a:rPr lang="en-GB" sz="4020" b="1" smtClean="0">
                <a:solidFill>
                  <a:schemeClr val="dk1"/>
                </a:solidFill>
              </a:rPr>
              <a:t>Speakers</a:t>
            </a:r>
            <a:endParaRPr sz="402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20" b="1" dirty="0">
                <a:solidFill>
                  <a:schemeClr val="dk1"/>
                </a:solidFill>
              </a:rPr>
              <a:t>S6 Students</a:t>
            </a:r>
            <a:endParaRPr sz="402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20" b="1" dirty="0">
                <a:solidFill>
                  <a:schemeClr val="dk1"/>
                </a:solidFill>
              </a:rPr>
              <a:t>P7 Students</a:t>
            </a:r>
            <a:endParaRPr sz="402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20" b="1" dirty="0">
                <a:solidFill>
                  <a:schemeClr val="dk1"/>
                </a:solidFill>
              </a:rPr>
              <a:t>Families</a:t>
            </a:r>
            <a:endParaRPr sz="4020" b="1" dirty="0">
              <a:solidFill>
                <a:schemeClr val="dk1"/>
              </a:solidFill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14950" y="3443975"/>
            <a:ext cx="47307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20">
                <a:solidFill>
                  <a:schemeClr val="dk1"/>
                </a:solidFill>
              </a:rPr>
              <a:t>See you next time: Wednesday 12th May</a:t>
            </a:r>
            <a:endParaRPr sz="322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20">
                <a:solidFill>
                  <a:schemeClr val="dk1"/>
                </a:solidFill>
              </a:rPr>
              <a:t>Zoom details to follow</a:t>
            </a:r>
            <a:endParaRPr sz="322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2892" y="415500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</a:t>
            </a:r>
            <a:r>
              <a:rPr lang="en-GB" sz="1500" i="1" dirty="0" smtClean="0"/>
              <a:t>Dream</a:t>
            </a:r>
            <a:r>
              <a:rPr lang="en-GB" sz="1500" i="1" dirty="0"/>
              <a:t>, Believe, Achieve @ Lasswade</a:t>
            </a:r>
            <a:endParaRPr sz="1500" i="1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94850" y="1138050"/>
            <a:ext cx="7554300" cy="12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020" b="1">
                <a:solidFill>
                  <a:srgbClr val="FFFFFF"/>
                </a:solidFill>
              </a:rPr>
              <a:t>P7 Transition 2021:</a:t>
            </a:r>
            <a:endParaRPr sz="402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020" b="1">
                <a:solidFill>
                  <a:srgbClr val="FFFFFF"/>
                </a:solidFill>
              </a:rPr>
              <a:t>Family Information Session 1</a:t>
            </a:r>
            <a:endParaRPr sz="402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0" y="228600"/>
            <a:ext cx="52965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FFFFF"/>
                </a:solidFill>
              </a:rPr>
              <a:t>AIMS:</a:t>
            </a:r>
            <a:endParaRPr sz="2200" b="1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Provide further support to students and families transitioning to Lasswade High School in August 2021.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Share useful transition information and connect with key members of staff.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Allow parents/carers to ask questions and clarify their understanding of transition.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Inform students and families of the next steps in the transition process.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Welcome to Session 1</a:t>
            </a:r>
            <a:endParaRPr sz="3020" b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</a:rPr>
              <a:t>‘My Lasswade’</a:t>
            </a:r>
            <a:endParaRPr sz="2200" b="1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Welcome to Lasswade High School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P7/S1 Transition Team Roles &amp; Responsibilities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School Values, School Handbook &amp; Student Voice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Staff Professional Learning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Overall Plan for Sessions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Transition Programme Overview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S6 School Captains &amp; S6 Buddies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Family Learning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</a:t>
            </a:r>
            <a:r>
              <a:rPr lang="en-GB" sz="1500" i="1" dirty="0" smtClean="0"/>
              <a:t>Dream</a:t>
            </a:r>
            <a:r>
              <a:rPr lang="en-GB" sz="1500" i="1" dirty="0"/>
              <a:t>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/>
              <a:t>P7/S1 Transition Team Roles &amp; Responsibilities</a:t>
            </a:r>
            <a:endParaRPr sz="2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00"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Mr Hornell Head Teacher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Mrs Brown DHT S1 Year Head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Mrs Yule DHT Student Support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Mrs Fleming PT Creative Learning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Mr McQueen Melville Head of House &amp; Transition Coordinator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Mr Fulton IT Specialist 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</a:t>
            </a:r>
            <a:r>
              <a:rPr lang="en-GB" sz="1500" i="1" dirty="0" smtClean="0"/>
              <a:t>Dream</a:t>
            </a:r>
            <a:r>
              <a:rPr lang="en-GB" sz="1500" i="1" dirty="0"/>
              <a:t>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Mr Hornell, Head Teacher</a:t>
            </a:r>
            <a:endParaRPr sz="3020" b="1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 dirty="0">
                <a:solidFill>
                  <a:schemeClr val="dk1"/>
                </a:solidFill>
              </a:rPr>
              <a:t>School Values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 dirty="0">
                <a:solidFill>
                  <a:schemeClr val="dk1"/>
                </a:solidFill>
              </a:rPr>
              <a:t>School Handbook;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https://lasswadehsc.mgfl.net/school-handbook/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 dirty="0">
                <a:solidFill>
                  <a:schemeClr val="dk1"/>
                </a:solidFill>
              </a:rPr>
              <a:t>Student Voice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 dirty="0">
                <a:solidFill>
                  <a:schemeClr val="dk1"/>
                </a:solidFill>
              </a:rPr>
              <a:t>HT’s ‘Mission’; 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https://m.youtube.com/watch?v=omPdemwaNzQ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*All links will be shared on the school website by </a:t>
            </a:r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end of this week.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20" b="1"/>
              <a:t>Miss Montague, PT BGE Creative Design</a:t>
            </a:r>
            <a:endParaRPr sz="2920" b="1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Staff Professional Learning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E-Learning Focus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Impact on our Students and School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715" y="2724150"/>
            <a:ext cx="2474560" cy="17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Plan for Sessions</a:t>
            </a:r>
            <a:endParaRPr sz="3020" b="1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GB" sz="2200" b="1">
                <a:solidFill>
                  <a:srgbClr val="000000"/>
                </a:solidFill>
              </a:rPr>
              <a:t>‘My Lasswade’ </a:t>
            </a:r>
            <a:r>
              <a:rPr lang="en-GB" sz="2200">
                <a:solidFill>
                  <a:srgbClr val="000000"/>
                </a:solidFill>
              </a:rPr>
              <a:t>Tuesday 27th April 6pm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GB" sz="2200" b="1">
                <a:solidFill>
                  <a:srgbClr val="000000"/>
                </a:solidFill>
              </a:rPr>
              <a:t>‘My Learning’ </a:t>
            </a:r>
            <a:r>
              <a:rPr lang="en-GB" sz="2200">
                <a:solidFill>
                  <a:srgbClr val="000000"/>
                </a:solidFill>
              </a:rPr>
              <a:t>Wednesday 12th May 6pm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GB" sz="2200" b="1">
                <a:solidFill>
                  <a:srgbClr val="000000"/>
                </a:solidFill>
              </a:rPr>
              <a:t>‘My Support’ </a:t>
            </a:r>
            <a:r>
              <a:rPr lang="en-GB" sz="2200">
                <a:solidFill>
                  <a:srgbClr val="000000"/>
                </a:solidFill>
              </a:rPr>
              <a:t>Thursday 3rd June 6pm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rgbClr val="000000"/>
                </a:solidFill>
              </a:rPr>
              <a:t>*</a:t>
            </a:r>
            <a:r>
              <a:rPr lang="en-GB" sz="2000" i="1">
                <a:solidFill>
                  <a:schemeClr val="dk1"/>
                </a:solidFill>
              </a:rPr>
              <a:t>Zoom Joining Details will be sent out to families (via Primary Schools) in advance.</a:t>
            </a: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i="1">
                <a:solidFill>
                  <a:schemeClr val="dk1"/>
                </a:solidFill>
              </a:rPr>
              <a:t>*Please get in touch if you are from an out of catchment Primary School.</a:t>
            </a:r>
            <a:endParaRPr sz="2000" i="1">
              <a:solidFill>
                <a:schemeClr val="dk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/>
              <a:t>Transition Programme Overview</a:t>
            </a:r>
            <a:endParaRPr sz="3020" b="1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92" y="271275"/>
            <a:ext cx="1151482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0" y="474330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/>
              <a:t>Lasswade High School 		DREAM 		Dream, Believe, Achieve @ Lasswade</a:t>
            </a:r>
            <a:endParaRPr sz="1500" i="1"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</a:rPr>
              <a:t>Virtual P7 Transition: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4671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Online, clear, fun and interactive</a:t>
            </a:r>
            <a:endParaRPr sz="2400">
              <a:solidFill>
                <a:srgbClr val="000000"/>
              </a:solidFill>
            </a:endParaRPr>
          </a:p>
          <a:p>
            <a:pPr marL="457200" lvl="0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Shared with P7 students on Google Classroom </a:t>
            </a:r>
            <a:r>
              <a:rPr lang="en-GB" sz="2400" b="1">
                <a:solidFill>
                  <a:srgbClr val="000000"/>
                </a:solidFill>
              </a:rPr>
              <a:t>(class code: </a:t>
            </a:r>
            <a:r>
              <a:rPr lang="en-GB" sz="2350" b="1">
                <a:solidFill>
                  <a:srgbClr val="000000"/>
                </a:solidFill>
                <a:highlight>
                  <a:srgbClr val="FFFFFF"/>
                </a:highlight>
              </a:rPr>
              <a:t>vucuxjs)</a:t>
            </a:r>
            <a:endParaRPr sz="235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Midlothian guarantees Chromebooks for all P7 students during Transition</a:t>
            </a:r>
            <a:endParaRPr sz="2400">
              <a:solidFill>
                <a:srgbClr val="000000"/>
              </a:solidFill>
            </a:endParaRPr>
          </a:p>
          <a:p>
            <a:pPr marL="457200" lvl="0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chemeClr val="dk1"/>
                </a:solidFill>
              </a:rPr>
              <a:t>Monday 14th - Friday 18th June (during class)</a:t>
            </a:r>
            <a:endParaRPr sz="2400">
              <a:solidFill>
                <a:srgbClr val="000000"/>
              </a:solidFill>
            </a:endParaRPr>
          </a:p>
          <a:p>
            <a:pPr marL="457200" lvl="0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P7 Teachers and Support Assistants</a:t>
            </a:r>
            <a:endParaRPr sz="2400">
              <a:solidFill>
                <a:srgbClr val="000000"/>
              </a:solidFill>
            </a:endParaRPr>
          </a:p>
          <a:p>
            <a:pPr marL="457200" lvl="0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‘My Lasswade’, ‘My Learning’, ‘My Support’</a:t>
            </a:r>
            <a:endParaRPr sz="2400">
              <a:solidFill>
                <a:srgbClr val="000000"/>
              </a:solidFill>
            </a:endParaRPr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GB" sz="2400">
                <a:solidFill>
                  <a:srgbClr val="000000"/>
                </a:solidFill>
              </a:rPr>
              <a:t>Activities are flexible and interlinked</a:t>
            </a:r>
            <a:endParaRPr sz="2400">
              <a:solidFill>
                <a:srgbClr val="000000"/>
              </a:solidFill>
            </a:endParaRPr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GB" sz="2400">
                <a:solidFill>
                  <a:srgbClr val="000000"/>
                </a:solidFill>
              </a:rPr>
              <a:t>Allows students to work at their own pace</a:t>
            </a:r>
            <a:endParaRPr sz="2400">
              <a:solidFill>
                <a:srgbClr val="000000"/>
              </a:solidFill>
            </a:endParaRPr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GB" sz="2400">
                <a:solidFill>
                  <a:srgbClr val="000000"/>
                </a:solidFill>
              </a:rPr>
              <a:t>Elements of personalisation and choice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992</Words>
  <Application>Microsoft Office PowerPoint</Application>
  <PresentationFormat>On-screen Show (16:9)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P7 Transition 2021: Family Information Session 1</vt:lpstr>
      <vt:lpstr>PowerPoint Presentation</vt:lpstr>
      <vt:lpstr>Welcome to Session 1</vt:lpstr>
      <vt:lpstr>P7/S1 Transition Team Roles &amp; Responsibilities </vt:lpstr>
      <vt:lpstr>Mr Hornell, Head Teacher</vt:lpstr>
      <vt:lpstr>Miss Montague, PT BGE Creative Design</vt:lpstr>
      <vt:lpstr>Plan for Sessions</vt:lpstr>
      <vt:lpstr>Transition Programme Overview</vt:lpstr>
      <vt:lpstr>Transition Programme Overview</vt:lpstr>
      <vt:lpstr>Transition Programme Overview</vt:lpstr>
      <vt:lpstr>Transition Programme Overview</vt:lpstr>
      <vt:lpstr>Transition Programme Overview</vt:lpstr>
      <vt:lpstr>S6 School Captains &amp; S6 Buddies</vt:lpstr>
      <vt:lpstr>Family Learning</vt:lpstr>
      <vt:lpstr>Communication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Brown</dc:creator>
  <cp:lastModifiedBy>Caroline Brown</cp:lastModifiedBy>
  <cp:revision>4</cp:revision>
  <dcterms:modified xsi:type="dcterms:W3CDTF">2021-04-27T18:53:47Z</dcterms:modified>
</cp:coreProperties>
</file>